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1.xml" ContentType="application/vnd.openxmlformats-officedocument.presentationml.notesSlide+xml"/>
  <Override PartName="/ppt/charts/chart5.xml" ContentType="application/vnd.openxmlformats-officedocument.drawingml.chart+xml"/>
  <Override PartName="/ppt/notesSlides/notesSlide12.xml" ContentType="application/vnd.openxmlformats-officedocument.presentationml.notesSlide+xml"/>
  <Override PartName="/ppt/charts/chart6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1.xml" ContentType="application/vnd.openxmlformats-officedocument.drawingml.chart+xml"/>
  <Override PartName="/ppt/notesSlides/notesSlide21.xml" ContentType="application/vnd.openxmlformats-officedocument.presentationml.notesSl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  <Override PartName="/ppt/charts/style5.xml" ContentType="application/vnd.ms-office.chartstyle+xml"/>
  <Override PartName="/ppt/charts/colors5.xml" ContentType="application/vnd.ms-office.chartcolorstyle+xml"/>
  <Override PartName="/ppt/charts/style6.xml" ContentType="application/vnd.ms-office.chartstyle+xml"/>
  <Override PartName="/ppt/charts/colors6.xml" ContentType="application/vnd.ms-office.chartcolorstyle+xml"/>
  <Override PartName="/ppt/charts/style7.xml" ContentType="application/vnd.ms-office.chartstyle+xml"/>
  <Override PartName="/ppt/charts/colors7.xml" ContentType="application/vnd.ms-office.chartcolorstyle+xml"/>
  <Override PartName="/ppt/charts/style8.xml" ContentType="application/vnd.ms-office.chartstyle+xml"/>
  <Override PartName="/ppt/charts/colors8.xml" ContentType="application/vnd.ms-office.chartcolorstyle+xml"/>
  <Override PartName="/ppt/charts/style9.xml" ContentType="application/vnd.ms-office.chartstyle+xml"/>
  <Override PartName="/ppt/charts/colors9.xml" ContentType="application/vnd.ms-office.chartcolorstyle+xml"/>
  <Override PartName="/ppt/charts/style10.xml" ContentType="application/vnd.ms-office.chartstyle+xml"/>
  <Override PartName="/ppt/charts/colors10.xml" ContentType="application/vnd.ms-office.chartcolorstyle+xml"/>
  <Override PartName="/ppt/charts/style11.xml" ContentType="application/vnd.ms-office.chartstyle+xml"/>
  <Override PartName="/ppt/charts/colors11.xml" ContentType="application/vnd.ms-office.chartcolorstyle+xml"/>
  <Override PartName="/ppt/charts/style12.xml" ContentType="application/vnd.ms-office.chartstyle+xml"/>
  <Override PartName="/ppt/charts/colors12.xml" ContentType="application/vnd.ms-office.chartcolorstyle+xml"/>
  <Override PartName="/ppt/charts/style13.xml" ContentType="application/vnd.ms-office.chartstyle+xml"/>
  <Override PartName="/ppt/charts/colors13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5" r:id="rId6"/>
  </p:sldMasterIdLst>
  <p:notesMasterIdLst>
    <p:notesMasterId r:id="rId40"/>
  </p:notesMasterIdLst>
  <p:handoutMasterIdLst>
    <p:handoutMasterId r:id="rId41"/>
  </p:handoutMasterIdLst>
  <p:sldIdLst>
    <p:sldId id="260" r:id="rId7"/>
    <p:sldId id="319" r:id="rId8"/>
    <p:sldId id="326" r:id="rId9"/>
    <p:sldId id="328" r:id="rId10"/>
    <p:sldId id="375" r:id="rId11"/>
    <p:sldId id="391" r:id="rId12"/>
    <p:sldId id="369" r:id="rId13"/>
    <p:sldId id="382" r:id="rId14"/>
    <p:sldId id="376" r:id="rId15"/>
    <p:sldId id="377" r:id="rId16"/>
    <p:sldId id="371" r:id="rId17"/>
    <p:sldId id="395" r:id="rId18"/>
    <p:sldId id="396" r:id="rId19"/>
    <p:sldId id="397" r:id="rId20"/>
    <p:sldId id="398" r:id="rId21"/>
    <p:sldId id="360" r:id="rId22"/>
    <p:sldId id="399" r:id="rId23"/>
    <p:sldId id="400" r:id="rId24"/>
    <p:sldId id="401" r:id="rId25"/>
    <p:sldId id="405" r:id="rId26"/>
    <p:sldId id="402" r:id="rId27"/>
    <p:sldId id="403" r:id="rId28"/>
    <p:sldId id="404" r:id="rId29"/>
    <p:sldId id="378" r:id="rId30"/>
    <p:sldId id="407" r:id="rId31"/>
    <p:sldId id="386" r:id="rId32"/>
    <p:sldId id="394" r:id="rId33"/>
    <p:sldId id="380" r:id="rId34"/>
    <p:sldId id="388" r:id="rId35"/>
    <p:sldId id="325" r:id="rId36"/>
    <p:sldId id="334" r:id="rId37"/>
    <p:sldId id="335" r:id="rId38"/>
    <p:sldId id="318" r:id="rId39"/>
  </p:sldIdLst>
  <p:sldSz cx="9144000" cy="5715000" type="screen16x10"/>
  <p:notesSz cx="6797675" cy="9926638"/>
  <p:defaultTextStyle>
    <a:defPPr>
      <a:defRPr lang="en-US"/>
    </a:defPPr>
    <a:lvl1pPr algn="l" defTabSz="809625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1pPr>
    <a:lvl2pPr marL="404813" indent="52388" algn="l" defTabSz="809625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2pPr>
    <a:lvl3pPr marL="809625" indent="104775" algn="l" defTabSz="809625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3pPr>
    <a:lvl4pPr marL="1214438" indent="157163" algn="l" defTabSz="809625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4pPr>
    <a:lvl5pPr marL="1620838" indent="207963" algn="l" defTabSz="809625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Verdan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7C740879-C057-4D1C-8D61-8BC2F3F9B996}">
          <p14:sldIdLst>
            <p14:sldId id="260"/>
            <p14:sldId id="319"/>
            <p14:sldId id="326"/>
            <p14:sldId id="328"/>
            <p14:sldId id="375"/>
            <p14:sldId id="391"/>
            <p14:sldId id="369"/>
            <p14:sldId id="382"/>
            <p14:sldId id="376"/>
            <p14:sldId id="377"/>
            <p14:sldId id="371"/>
            <p14:sldId id="395"/>
            <p14:sldId id="396"/>
            <p14:sldId id="397"/>
            <p14:sldId id="398"/>
            <p14:sldId id="360"/>
            <p14:sldId id="399"/>
            <p14:sldId id="400"/>
            <p14:sldId id="401"/>
            <p14:sldId id="405"/>
            <p14:sldId id="402"/>
            <p14:sldId id="403"/>
            <p14:sldId id="404"/>
            <p14:sldId id="378"/>
            <p14:sldId id="407"/>
            <p14:sldId id="386"/>
            <p14:sldId id="394"/>
            <p14:sldId id="380"/>
            <p14:sldId id="388"/>
            <p14:sldId id="325"/>
            <p14:sldId id="334"/>
            <p14:sldId id="335"/>
            <p14:sldId id="318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107">
          <p15:clr>
            <a:srgbClr val="A4A3A4"/>
          </p15:clr>
        </p15:guide>
        <p15:guide id="2" orient="horz" pos="1167">
          <p15:clr>
            <a:srgbClr val="A4A3A4"/>
          </p15:clr>
        </p15:guide>
        <p15:guide id="3" orient="horz" pos="161">
          <p15:clr>
            <a:srgbClr val="A4A3A4"/>
          </p15:clr>
        </p15:guide>
        <p15:guide id="4" orient="horz" pos="213">
          <p15:clr>
            <a:srgbClr val="A4A3A4"/>
          </p15:clr>
        </p15:guide>
        <p15:guide id="5" orient="horz" pos="320">
          <p15:clr>
            <a:srgbClr val="A4A3A4"/>
          </p15:clr>
        </p15:guide>
        <p15:guide id="6" orient="horz" pos="408">
          <p15:clr>
            <a:srgbClr val="A4A3A4"/>
          </p15:clr>
        </p15:guide>
        <p15:guide id="7" orient="horz" pos="490">
          <p15:clr>
            <a:srgbClr val="A4A3A4"/>
          </p15:clr>
        </p15:guide>
        <p15:guide id="8" orient="horz" pos="491">
          <p15:clr>
            <a:srgbClr val="A4A3A4"/>
          </p15:clr>
        </p15:guide>
        <p15:guide id="9" orient="horz" pos="575">
          <p15:clr>
            <a:srgbClr val="A4A3A4"/>
          </p15:clr>
        </p15:guide>
        <p15:guide id="10" orient="horz" pos="660">
          <p15:clr>
            <a:srgbClr val="A4A3A4"/>
          </p15:clr>
        </p15:guide>
        <p15:guide id="11" orient="horz" pos="489">
          <p15:clr>
            <a:srgbClr val="A4A3A4"/>
          </p15:clr>
        </p15:guide>
        <p15:guide id="12" orient="horz" pos="742">
          <p15:clr>
            <a:srgbClr val="A4A3A4"/>
          </p15:clr>
        </p15:guide>
        <p15:guide id="13" orient="horz" pos="912">
          <p15:clr>
            <a:srgbClr val="A4A3A4"/>
          </p15:clr>
        </p15:guide>
        <p15:guide id="14" orient="horz" pos="840">
          <p15:clr>
            <a:srgbClr val="A4A3A4"/>
          </p15:clr>
        </p15:guide>
        <p15:guide id="15" orient="horz" pos="996">
          <p15:clr>
            <a:srgbClr val="A4A3A4"/>
          </p15:clr>
        </p15:guide>
        <p15:guide id="16" orient="horz" pos="1081">
          <p15:clr>
            <a:srgbClr val="A4A3A4"/>
          </p15:clr>
        </p15:guide>
        <p15:guide id="17" orient="horz" pos="1272">
          <p15:clr>
            <a:srgbClr val="A4A3A4"/>
          </p15:clr>
        </p15:guide>
        <p15:guide id="18" orient="horz" pos="1335">
          <p15:clr>
            <a:srgbClr val="A4A3A4"/>
          </p15:clr>
        </p15:guide>
        <p15:guide id="19" orient="horz" pos="1420">
          <p15:clr>
            <a:srgbClr val="A4A3A4"/>
          </p15:clr>
        </p15:guide>
        <p15:guide id="20" orient="horz" pos="1504">
          <p15:clr>
            <a:srgbClr val="A4A3A4"/>
          </p15:clr>
        </p15:guide>
        <p15:guide id="21" orient="horz" pos="1588">
          <p15:clr>
            <a:srgbClr val="A4A3A4"/>
          </p15:clr>
        </p15:guide>
        <p15:guide id="22" orient="horz" pos="1673">
          <p15:clr>
            <a:srgbClr val="A4A3A4"/>
          </p15:clr>
        </p15:guide>
        <p15:guide id="23" orient="horz" pos="1758">
          <p15:clr>
            <a:srgbClr val="A4A3A4"/>
          </p15:clr>
        </p15:guide>
        <p15:guide id="24" orient="horz" pos="1843">
          <p15:clr>
            <a:srgbClr val="A4A3A4"/>
          </p15:clr>
        </p15:guide>
        <p15:guide id="25" orient="horz" pos="1927">
          <p15:clr>
            <a:srgbClr val="A4A3A4"/>
          </p15:clr>
        </p15:guide>
        <p15:guide id="26" orient="horz" pos="2015">
          <p15:clr>
            <a:srgbClr val="A4A3A4"/>
          </p15:clr>
        </p15:guide>
        <p15:guide id="27" orient="horz" pos="2095">
          <p15:clr>
            <a:srgbClr val="A4A3A4"/>
          </p15:clr>
        </p15:guide>
        <p15:guide id="28" orient="horz" pos="2181">
          <p15:clr>
            <a:srgbClr val="A4A3A4"/>
          </p15:clr>
        </p15:guide>
        <p15:guide id="29" orient="horz" pos="2265">
          <p15:clr>
            <a:srgbClr val="A4A3A4"/>
          </p15:clr>
        </p15:guide>
        <p15:guide id="30" orient="horz" pos="2350">
          <p15:clr>
            <a:srgbClr val="A4A3A4"/>
          </p15:clr>
        </p15:guide>
        <p15:guide id="31" orient="horz" pos="2434">
          <p15:clr>
            <a:srgbClr val="A4A3A4"/>
          </p15:clr>
        </p15:guide>
        <p15:guide id="32" orient="horz" pos="2518">
          <p15:clr>
            <a:srgbClr val="A4A3A4"/>
          </p15:clr>
        </p15:guide>
        <p15:guide id="33" orient="horz" pos="2604">
          <p15:clr>
            <a:srgbClr val="A4A3A4"/>
          </p15:clr>
        </p15:guide>
        <p15:guide id="34" orient="horz" pos="2689">
          <p15:clr>
            <a:srgbClr val="A4A3A4"/>
          </p15:clr>
        </p15:guide>
        <p15:guide id="35" orient="horz" pos="2774">
          <p15:clr>
            <a:srgbClr val="A4A3A4"/>
          </p15:clr>
        </p15:guide>
        <p15:guide id="36" orient="horz" pos="2857">
          <p15:clr>
            <a:srgbClr val="A4A3A4"/>
          </p15:clr>
        </p15:guide>
        <p15:guide id="37" orient="horz" pos="2942">
          <p15:clr>
            <a:srgbClr val="A4A3A4"/>
          </p15:clr>
        </p15:guide>
        <p15:guide id="38" orient="horz" pos="3027">
          <p15:clr>
            <a:srgbClr val="A4A3A4"/>
          </p15:clr>
        </p15:guide>
        <p15:guide id="39" orient="horz" pos="3111">
          <p15:clr>
            <a:srgbClr val="A4A3A4"/>
          </p15:clr>
        </p15:guide>
        <p15:guide id="40" orient="horz" pos="3197">
          <p15:clr>
            <a:srgbClr val="A4A3A4"/>
          </p15:clr>
        </p15:guide>
        <p15:guide id="41" orient="horz" pos="3280">
          <p15:clr>
            <a:srgbClr val="A4A3A4"/>
          </p15:clr>
        </p15:guide>
        <p15:guide id="42" orient="horz" pos="3388">
          <p15:clr>
            <a:srgbClr val="A4A3A4"/>
          </p15:clr>
        </p15:guide>
        <p15:guide id="43" orient="horz" pos="3441">
          <p15:clr>
            <a:srgbClr val="A4A3A4"/>
          </p15:clr>
        </p15:guide>
        <p15:guide id="44" orient="horz" pos="3494">
          <p15:clr>
            <a:srgbClr val="A4A3A4"/>
          </p15:clr>
        </p15:guide>
        <p15:guide id="45" pos="2831">
          <p15:clr>
            <a:srgbClr val="A4A3A4"/>
          </p15:clr>
        </p15:guide>
        <p15:guide id="46" pos="3024" userDrawn="1">
          <p15:clr>
            <a:srgbClr val="A4A3A4"/>
          </p15:clr>
        </p15:guide>
        <p15:guide id="47" pos="3709">
          <p15:clr>
            <a:srgbClr val="A4A3A4"/>
          </p15:clr>
        </p15:guide>
        <p15:guide id="48" pos="2049">
          <p15:clr>
            <a:srgbClr val="A4A3A4"/>
          </p15:clr>
        </p15:guide>
        <p15:guide id="49" pos="3811">
          <p15:clr>
            <a:srgbClr val="A4A3A4"/>
          </p15:clr>
        </p15:guide>
        <p15:guide id="50" pos="4690">
          <p15:clr>
            <a:srgbClr val="A4A3A4"/>
          </p15:clr>
        </p15:guide>
        <p15:guide id="51" pos="4591">
          <p15:clr>
            <a:srgbClr val="A4A3A4"/>
          </p15:clr>
        </p15:guide>
        <p15:guide id="52" pos="5471">
          <p15:clr>
            <a:srgbClr val="A4A3A4"/>
          </p15:clr>
        </p15:guide>
        <p15:guide id="53" pos="5614">
          <p15:clr>
            <a:srgbClr val="A4A3A4"/>
          </p15:clr>
        </p15:guide>
        <p15:guide id="54" pos="1949">
          <p15:clr>
            <a:srgbClr val="A4A3A4"/>
          </p15:clr>
        </p15:guide>
        <p15:guide id="55" pos="1169">
          <p15:clr>
            <a:srgbClr val="A4A3A4"/>
          </p15:clr>
        </p15:guide>
        <p15:guide id="56" pos="1069">
          <p15:clr>
            <a:srgbClr val="A4A3A4"/>
          </p15:clr>
        </p15:guide>
        <p15:guide id="57" pos="289">
          <p15:clr>
            <a:srgbClr val="A4A3A4"/>
          </p15:clr>
        </p15:guide>
        <p15:guide id="58" pos="145">
          <p15:clr>
            <a:srgbClr val="A4A3A4"/>
          </p15:clr>
        </p15:guide>
        <p15:guide id="59" pos="2880" userDrawn="1">
          <p15:clr>
            <a:srgbClr val="A4A3A4"/>
          </p15:clr>
        </p15:guide>
        <p15:guide id="60" pos="1824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orient="horz" pos="3127" userDrawn="1">
          <p15:clr>
            <a:srgbClr val="A4A3A4"/>
          </p15:clr>
        </p15:guide>
        <p15:guide id="4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orben Jakobsen" initials="TJ" lastIdx="1" clrIdx="0"/>
  <p:cmAuthor id="1" name="Lotte Kjær" initials="LK" lastIdx="37" clrIdx="1"/>
  <p:cmAuthor id="2" name="Mads Fjord Jørgensen" initials="MFJ" lastIdx="1" clrIdx="2">
    <p:extLst/>
  </p:cmAuthor>
  <p:cmAuthor id="3" name="Kunuunnguaq Fleischer" initials="KF" lastIdx="5" clrIdx="3">
    <p:extLst/>
  </p:cmAuthor>
  <p:cmAuthor id="4" name="Jesper V. Nielsen" initials="JVN" lastIdx="9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E3323D"/>
    <a:srgbClr val="E6E7E8"/>
    <a:srgbClr val="F37B74"/>
    <a:srgbClr val="A51119"/>
    <a:srgbClr val="F35D54"/>
    <a:srgbClr val="F9A65B"/>
    <a:srgbClr val="58565B"/>
    <a:srgbClr val="58595B"/>
    <a:srgbClr val="2884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E522BDD-1943-480C-BBE2-672E455E01C6}">
  <a:tblStyle styleId="{2E522BDD-1943-480C-BBE2-672E455E01C6}" styleName="Epinion Template - Tab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</a:insideH>
          <a:insideV>
            <a:ln>
              <a:noFill/>
            </a:ln>
          </a:insideV>
        </a:tcBdr>
        <a:fill>
          <a:solidFill>
            <a:srgbClr val="E6E7E7"/>
          </a:solidFill>
        </a:fill>
      </a:tcStyle>
    </a:wholeTbl>
    <a:firstRow>
      <a:tcTxStyle b="on"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E6E7E7"/>
          </a:solidFill>
        </a:fill>
      </a:tcStyle>
    </a:firstRow>
  </a:tblStyle>
  <a:tblStyle styleId="{B301B821-A1FF-4177-AEE7-76D212191A09}" styleName="Mellemlayout 1 - Markering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0566" autoAdjust="0"/>
  </p:normalViewPr>
  <p:slideViewPr>
    <p:cSldViewPr snapToObjects="1">
      <p:cViewPr varScale="1">
        <p:scale>
          <a:sx n="141" d="100"/>
          <a:sy n="141" d="100"/>
        </p:scale>
        <p:origin x="-780" y="-90"/>
      </p:cViewPr>
      <p:guideLst>
        <p:guide orient="horz" pos="107"/>
        <p:guide orient="horz" pos="1167"/>
        <p:guide orient="horz" pos="161"/>
        <p:guide orient="horz" pos="213"/>
        <p:guide orient="horz" pos="320"/>
        <p:guide orient="horz" pos="408"/>
        <p:guide orient="horz" pos="490"/>
        <p:guide orient="horz" pos="491"/>
        <p:guide orient="horz" pos="575"/>
        <p:guide orient="horz" pos="660"/>
        <p:guide orient="horz" pos="489"/>
        <p:guide orient="horz" pos="742"/>
        <p:guide orient="horz" pos="912"/>
        <p:guide orient="horz" pos="840"/>
        <p:guide orient="horz" pos="996"/>
        <p:guide orient="horz" pos="1081"/>
        <p:guide orient="horz" pos="1272"/>
        <p:guide orient="horz" pos="1335"/>
        <p:guide orient="horz" pos="1420"/>
        <p:guide orient="horz" pos="1504"/>
        <p:guide orient="horz" pos="1588"/>
        <p:guide orient="horz" pos="1673"/>
        <p:guide orient="horz" pos="1758"/>
        <p:guide orient="horz" pos="1843"/>
        <p:guide orient="horz" pos="1927"/>
        <p:guide orient="horz" pos="2015"/>
        <p:guide orient="horz" pos="2095"/>
        <p:guide orient="horz" pos="2181"/>
        <p:guide orient="horz" pos="2265"/>
        <p:guide orient="horz" pos="2350"/>
        <p:guide orient="horz" pos="2434"/>
        <p:guide orient="horz" pos="2518"/>
        <p:guide orient="horz" pos="2604"/>
        <p:guide orient="horz" pos="2689"/>
        <p:guide orient="horz" pos="2774"/>
        <p:guide orient="horz" pos="2857"/>
        <p:guide orient="horz" pos="2942"/>
        <p:guide orient="horz" pos="3027"/>
        <p:guide orient="horz" pos="3111"/>
        <p:guide orient="horz" pos="3197"/>
        <p:guide orient="horz" pos="3280"/>
        <p:guide orient="horz" pos="3388"/>
        <p:guide orient="horz" pos="3441"/>
        <p:guide orient="horz" pos="3494"/>
        <p:guide pos="2831"/>
        <p:guide pos="3024"/>
        <p:guide pos="3709"/>
        <p:guide pos="2049"/>
        <p:guide pos="3811"/>
        <p:guide pos="4690"/>
        <p:guide pos="4591"/>
        <p:guide pos="5471"/>
        <p:guide pos="5614"/>
        <p:guide pos="1949"/>
        <p:guide pos="1169"/>
        <p:guide pos="1069"/>
        <p:guide pos="289"/>
        <p:guide pos="145"/>
        <p:guide pos="2880"/>
        <p:guide pos="182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53" d="100"/>
          <a:sy n="53" d="100"/>
        </p:scale>
        <p:origin x="-2868" y="-90"/>
      </p:cViewPr>
      <p:guideLst>
        <p:guide orient="horz" pos="2880"/>
        <p:guide orient="horz" pos="3127"/>
        <p:guide pos="2160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commentAuthors" Target="comment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microsoft.com/office/2011/relationships/chartColorStyle" Target="colors8.xml"/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Style" Target="style9.xml"/><Relationship Id="rId2" Type="http://schemas.microsoft.com/office/2011/relationships/chartColorStyle" Target="colors9.xml"/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Style" Target="style10.xml"/><Relationship Id="rId2" Type="http://schemas.microsoft.com/office/2011/relationships/chartColorStyle" Target="colors10.xml"/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Style" Target="style11.xml"/><Relationship Id="rId2" Type="http://schemas.microsoft.com/office/2011/relationships/chartColorStyle" Target="colors11.xml"/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3" Type="http://schemas.microsoft.com/office/2011/relationships/chartStyle" Target="style12.xml"/><Relationship Id="rId2" Type="http://schemas.microsoft.com/office/2011/relationships/chartColorStyle" Target="colors12.xml"/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3" Type="http://schemas.microsoft.com/office/2011/relationships/chartStyle" Target="style13.xml"/><Relationship Id="rId2" Type="http://schemas.microsoft.com/office/2011/relationships/chartColorStyle" Target="colors13.xml"/><Relationship Id="rId1" Type="http://schemas.openxmlformats.org/officeDocument/2006/relationships/package" Target="../embeddings/Microsoft_Excel_Worksheet1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'Ark1'!$A$2</c:f>
              <c:strCache>
                <c:ptCount val="1"/>
                <c:pt idx="0">
                  <c:v>Hele Grønland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'Ark1'!$B$1:$I$1</c:f>
              <c:strCach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strCache>
            </c:strRef>
          </c:cat>
          <c:val>
            <c:numRef>
              <c:f>'Ark1'!$B$2:$I$2</c:f>
              <c:numCache>
                <c:formatCode>0</c:formatCode>
                <c:ptCount val="8"/>
                <c:pt idx="0">
                  <c:v>420</c:v>
                </c:pt>
                <c:pt idx="1">
                  <c:v>525</c:v>
                </c:pt>
                <c:pt idx="2">
                  <c:v>579</c:v>
                </c:pt>
                <c:pt idx="3">
                  <c:v>565</c:v>
                </c:pt>
                <c:pt idx="4">
                  <c:v>604</c:v>
                </c:pt>
                <c:pt idx="5">
                  <c:v>637</c:v>
                </c:pt>
                <c:pt idx="6">
                  <c:v>628</c:v>
                </c:pt>
                <c:pt idx="7">
                  <c:v>755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494-4C09-BDE1-B3A2D989B6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2884352"/>
        <c:axId val="172885888"/>
      </c:barChart>
      <c:catAx>
        <c:axId val="172884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72885888"/>
        <c:crosses val="autoZero"/>
        <c:auto val="1"/>
        <c:lblAlgn val="ctr"/>
        <c:lblOffset val="100"/>
        <c:noMultiLvlLbl val="0"/>
      </c:catAx>
      <c:valAx>
        <c:axId val="172885888"/>
        <c:scaling>
          <c:orientation val="minMax"/>
          <c:max val="800"/>
          <c:min val="400"/>
        </c:scaling>
        <c:delete val="1"/>
        <c:axPos val="l"/>
        <c:numFmt formatCode="0" sourceLinked="1"/>
        <c:majorTickMark val="none"/>
        <c:minorTickMark val="none"/>
        <c:tickLblPos val="nextTo"/>
        <c:crossAx val="172884352"/>
        <c:crosses val="autoZero"/>
        <c:crossBetween val="between"/>
        <c:majorUnit val="2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chemeClr val="tx1"/>
          </a:solidFill>
        </a:defRPr>
      </a:pPr>
      <a:endParaRPr lang="da-DK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61018625159541229"/>
        </c:manualLayout>
      </c:layout>
      <c:lineChart>
        <c:grouping val="standar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GUX Qaqortoq</c:v>
                </c:pt>
              </c:strCache>
            </c:strRef>
          </c:tx>
          <c:spPr>
            <a:ln w="28575" cap="rnd">
              <a:solidFill>
                <a:schemeClr val="accent1"/>
              </a:solidFill>
              <a:prstDash val="lgDashDot"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7882557208794519E-2"/>
                  <c:y val="2.27705890052121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0505-4D3C-8951-E56F7170E54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4930460098281589E-2"/>
                  <c:y val="-1.13852945026060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505-4D3C-8951-E56F7170E54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6406508653537993E-2"/>
                  <c:y val="-2.27705890052121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0505-4D3C-8951-E56F7170E54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6406508653538156E-2"/>
                  <c:y val="-1.89754908376767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0505-4D3C-8951-E56F7170E54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6406508653538049E-2"/>
                  <c:y val="-1.89754908376767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0505-4D3C-8951-E56F7170E54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da-DK" sz="950" b="0" i="0" u="none" strike="noStrike" kern="1200" baseline="0">
                    <a:solidFill>
                      <a:srgbClr val="0D0D0D"/>
                    </a:solidFill>
                    <a:latin typeface="+mn-lt"/>
                    <a:ea typeface="ＭＳ Ｐゴシック" charset="0"/>
                    <a:cs typeface="Myriad Pro Light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'Ark1'!$B$2:$B$6</c:f>
              <c:numCache>
                <c:formatCode>0%</c:formatCode>
                <c:ptCount val="5"/>
                <c:pt idx="0">
                  <c:v>0.44</c:v>
                </c:pt>
                <c:pt idx="1">
                  <c:v>0.65</c:v>
                </c:pt>
                <c:pt idx="2">
                  <c:v>0.6</c:v>
                </c:pt>
                <c:pt idx="3">
                  <c:v>0.61</c:v>
                </c:pt>
                <c:pt idx="4">
                  <c:v>0.59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0505-4D3C-8951-E56F7170E540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GUX Sisimiut</c:v>
                </c:pt>
              </c:strCache>
            </c:strRef>
          </c:tx>
          <c:spPr>
            <a:ln w="28575" cap="rnd">
              <a:solidFill>
                <a:schemeClr val="accent1">
                  <a:shade val="70000"/>
                </a:schemeClr>
              </a:solidFill>
              <a:prstDash val="sysDot"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7882557208794519E-2"/>
                  <c:y val="-1.8975490837676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0505-4D3C-8951-E56F7170E54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4930460098281589E-2"/>
                  <c:y val="-1.13852945026060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0505-4D3C-8951-E56F7170E54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0505-4D3C-8951-E56F7170E540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0834654319307424E-2"/>
                  <c:y val="1.51803926701414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0505-4D3C-8951-E56F7170E54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da-DK" sz="950" b="0" i="0" u="none" strike="noStrike" kern="1200" baseline="0">
                    <a:solidFill>
                      <a:srgbClr val="0D0D0D"/>
                    </a:solidFill>
                    <a:latin typeface="+mn-lt"/>
                    <a:ea typeface="ＭＳ Ｐゴシック" charset="0"/>
                    <a:cs typeface="Myriad Pro Light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'Ark1'!$C$2:$C$6</c:f>
              <c:numCache>
                <c:formatCode>0%</c:formatCode>
                <c:ptCount val="5"/>
                <c:pt idx="0">
                  <c:v>0.57999999999999996</c:v>
                </c:pt>
                <c:pt idx="1">
                  <c:v>0.62</c:v>
                </c:pt>
                <c:pt idx="2">
                  <c:v>0.6</c:v>
                </c:pt>
                <c:pt idx="3">
                  <c:v>0.51</c:v>
                </c:pt>
                <c:pt idx="4">
                  <c:v>0.49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0505-4D3C-8951-E56F7170E540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GUX Nuuk</c:v>
                </c:pt>
              </c:strCache>
            </c:strRef>
          </c:tx>
          <c:spPr>
            <a:ln w="28575" cap="rnd">
              <a:solidFill>
                <a:schemeClr val="accent1">
                  <a:lumMod val="40000"/>
                  <a:lumOff val="60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0505-4D3C-8951-E56F7170E540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935860576405102E-2"/>
                  <c:y val="1.897549083767674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0505-4D3C-8951-E56F7170E54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3454411543025022E-2"/>
                  <c:y val="-1.13852945026061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0505-4D3C-8951-E56F7170E54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da-DK" sz="950" b="0" i="0" u="none" strike="noStrike" kern="1200" baseline="0">
                    <a:solidFill>
                      <a:srgbClr val="0D0D0D"/>
                    </a:solidFill>
                    <a:latin typeface="+mn-lt"/>
                    <a:ea typeface="ＭＳ Ｐゴシック" charset="0"/>
                    <a:cs typeface="Myriad Pro Light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'Ark1'!$D$2:$D$6</c:f>
              <c:numCache>
                <c:formatCode>0%</c:formatCode>
                <c:ptCount val="5"/>
                <c:pt idx="0">
                  <c:v>0.56999999999999995</c:v>
                </c:pt>
                <c:pt idx="1">
                  <c:v>0.54</c:v>
                </c:pt>
                <c:pt idx="2">
                  <c:v>0.54</c:v>
                </c:pt>
                <c:pt idx="3">
                  <c:v>0.56000000000000005</c:v>
                </c:pt>
                <c:pt idx="4">
                  <c:v>0.51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0505-4D3C-8951-E56F7170E540}"/>
            </c:ext>
          </c:extLst>
        </c:ser>
        <c:ser>
          <c:idx val="3"/>
          <c:order val="3"/>
          <c:tx>
            <c:strRef>
              <c:f>'Ark1'!$E$1</c:f>
              <c:strCache>
                <c:ptCount val="1"/>
                <c:pt idx="0">
                  <c:v>GUX Aasiaat</c:v>
                </c:pt>
              </c:strCache>
            </c:strRef>
          </c:tx>
          <c:spPr>
            <a:ln w="28575" cap="rnd">
              <a:solidFill>
                <a:schemeClr val="accent1">
                  <a:tint val="90000"/>
                </a:schemeClr>
              </a:solidFill>
              <a:prstDash val="lgDash"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6738848540333262E-2"/>
                  <c:y val="-3.7950981675353556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0505-4D3C-8951-E56F7170E54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4930460098281589E-2"/>
                  <c:y val="1.51803926701414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0505-4D3C-8951-E56F7170E54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6406508653537993E-2"/>
                  <c:y val="3.0360785340282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0505-4D3C-8951-E56F7170E54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0834654319307424E-2"/>
                  <c:y val="2.65656871727474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2-0505-4D3C-8951-E56F7170E54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da-DK" sz="950" b="0" i="0" u="none" strike="noStrike" kern="1200" baseline="0">
                    <a:solidFill>
                      <a:srgbClr val="0D0D0D"/>
                    </a:solidFill>
                    <a:latin typeface="+mn-lt"/>
                    <a:ea typeface="ＭＳ Ｐゴシック" charset="0"/>
                    <a:cs typeface="Myriad Pro Light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'Ark1'!$E$2:$E$6</c:f>
              <c:numCache>
                <c:formatCode>0%</c:formatCode>
                <c:ptCount val="5"/>
                <c:pt idx="0">
                  <c:v>0.56999999999999995</c:v>
                </c:pt>
                <c:pt idx="1">
                  <c:v>0.56999999999999995</c:v>
                </c:pt>
                <c:pt idx="2">
                  <c:v>0.53</c:v>
                </c:pt>
                <c:pt idx="3">
                  <c:v>0.47</c:v>
                </c:pt>
                <c:pt idx="4">
                  <c:v>0.45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3-0505-4D3C-8951-E56F7170E540}"/>
            </c:ext>
          </c:extLst>
        </c:ser>
        <c:ser>
          <c:idx val="4"/>
          <c:order val="4"/>
          <c:tx>
            <c:strRef>
              <c:f>'Ark1'!$F$1</c:f>
              <c:strCache>
                <c:ptCount val="1"/>
                <c:pt idx="0">
                  <c:v>Nunarput</c:v>
                </c:pt>
              </c:strCache>
            </c:strRef>
          </c:tx>
          <c:spPr>
            <a:ln w="38100" cap="rnd">
              <a:solidFill>
                <a:schemeClr val="tx2"/>
              </a:solidFill>
              <a:prstDash val="solid"/>
              <a:round/>
            </a:ln>
            <a:effectLst/>
          </c:spPr>
          <c:marker>
            <c:symbol val="none"/>
          </c:marker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4-0505-4D3C-8951-E56F7170E540}"/>
              </c:ext>
            </c:extLst>
          </c:dPt>
          <c:dLbls>
            <c:dLbl>
              <c:idx val="0"/>
              <c:layout>
                <c:manualLayout>
                  <c:x val="-2.7882557208794519E-2"/>
                  <c:y val="1.51803926701414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5-0505-4D3C-8951-E56F7170E54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935860576405102E-2"/>
                  <c:y val="-1.51803926701414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6-0505-4D3C-8951-E56F7170E54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4930460098281589E-2"/>
                  <c:y val="-2.27705890052121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4-0505-4D3C-8951-E56F7170E54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0834654319307424E-2"/>
                  <c:y val="-2.65656871727474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7-0505-4D3C-8951-E56F7170E54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da-DK" sz="950" b="0" i="0" u="none" strike="noStrike" kern="1200" baseline="0">
                    <a:solidFill>
                      <a:srgbClr val="0D0D0D"/>
                    </a:solidFill>
                    <a:latin typeface="+mn-lt"/>
                    <a:ea typeface="ＭＳ Ｐゴシック" charset="0"/>
                    <a:cs typeface="Myriad Pro Light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'Ark1'!$F$2:$F$6</c:f>
              <c:numCache>
                <c:formatCode>0%</c:formatCode>
                <c:ptCount val="5"/>
                <c:pt idx="0">
                  <c:v>0.55000000000000004</c:v>
                </c:pt>
                <c:pt idx="1">
                  <c:v>0.59</c:v>
                </c:pt>
                <c:pt idx="2">
                  <c:v>0.56000000000000005</c:v>
                </c:pt>
                <c:pt idx="3">
                  <c:v>0.53</c:v>
                </c:pt>
                <c:pt idx="4">
                  <c:v>0.5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8-0505-4D3C-8951-E56F7170E540}"/>
            </c:ext>
          </c:extLst>
        </c:ser>
        <c:ser>
          <c:idx val="5"/>
          <c:order val="5"/>
          <c:tx>
            <c:strRef>
              <c:f>'Ark1'!$G$1</c:f>
              <c:strCache>
                <c:ptCount val="1"/>
                <c:pt idx="0">
                  <c:v>Periusissiaq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Pt>
            <c:idx val="3"/>
            <c:marker>
              <c:symbol val="circle"/>
              <c:size val="10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9-0505-4D3C-8951-E56F7170E540}"/>
              </c:ext>
            </c:extLst>
          </c:dPt>
          <c:cat>
            <c:numRef>
              <c:f>'Ark1'!$A$2:$A$6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'Ark1'!$G$2:$G$6</c:f>
              <c:numCache>
                <c:formatCode>General</c:formatCode>
                <c:ptCount val="5"/>
                <c:pt idx="2" formatCode="0%">
                  <c:v>0.56000000000000005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A-0505-4D3C-8951-E56F7170E5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3785344"/>
        <c:axId val="183786880"/>
      </c:lineChart>
      <c:catAx>
        <c:axId val="183785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da-DK" sz="950" b="0" i="0" u="none" strike="noStrike" kern="1200" baseline="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pPr>
            <a:endParaRPr lang="da-DK"/>
          </a:p>
        </c:txPr>
        <c:crossAx val="183786880"/>
        <c:crosses val="autoZero"/>
        <c:auto val="1"/>
        <c:lblAlgn val="ctr"/>
        <c:lblOffset val="100"/>
        <c:noMultiLvlLbl val="0"/>
      </c:catAx>
      <c:valAx>
        <c:axId val="183786880"/>
        <c:scaling>
          <c:orientation val="minMax"/>
          <c:min val="0.35000000000000003"/>
        </c:scaling>
        <c:delete val="1"/>
        <c:axPos val="l"/>
        <c:numFmt formatCode="0%" sourceLinked="1"/>
        <c:majorTickMark val="none"/>
        <c:minorTickMark val="none"/>
        <c:tickLblPos val="nextTo"/>
        <c:crossAx val="183785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9162421945574588E-2"/>
          <c:y val="0.71341211136174776"/>
          <c:w val="0.94224490476825995"/>
          <c:h val="0.1717197699402065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da-DK" sz="950" b="0" i="0" u="none" strike="noStrike" kern="1200" baseline="0">
              <a:solidFill>
                <a:srgbClr val="0D0D0D"/>
              </a:solidFill>
              <a:latin typeface="+mn-lt"/>
              <a:ea typeface="ＭＳ Ｐゴシック" charset="0"/>
              <a:cs typeface="Myriad Pro Light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 marL="0" indent="0" algn="l" defTabSz="809625" rtl="0" eaLnBrk="1" fontAlgn="base" hangingPunct="1">
        <a:lnSpc>
          <a:spcPct val="114000"/>
        </a:lnSpc>
        <a:spcAft>
          <a:spcPts val="200"/>
        </a:spcAft>
        <a:buClr>
          <a:schemeClr val="accent1"/>
        </a:buClr>
        <a:buSzPct val="100000"/>
        <a:buNone/>
        <a:defRPr lang="da-DK" sz="950" kern="1200" baseline="0">
          <a:solidFill>
            <a:srgbClr val="0D0D0D"/>
          </a:solidFill>
          <a:latin typeface="+mn-lt"/>
          <a:ea typeface="ＭＳ Ｐゴシック" charset="0"/>
          <a:cs typeface="Myriad Pro Light"/>
        </a:defRPr>
      </a:pPr>
      <a:endParaRPr lang="da-DK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271529933584895E-2"/>
          <c:y val="8.4328789317468011E-2"/>
          <c:w val="0.9300472789457801"/>
          <c:h val="0.54890918869909711"/>
        </c:manualLayout>
      </c:layout>
      <c:lineChart>
        <c:grouping val="standard"/>
        <c:varyColors val="0"/>
        <c:ser>
          <c:idx val="0"/>
          <c:order val="0"/>
          <c:tx>
            <c:strRef>
              <c:f>'Ark1'!$A$2</c:f>
              <c:strCache>
                <c:ptCount val="1"/>
                <c:pt idx="0">
                  <c:v>Nuna tamaat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'Ark1'!$B$1:$I$1</c:f>
              <c:strCach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strCache>
            </c:strRef>
          </c:cat>
          <c:val>
            <c:numRef>
              <c:f>'Ark1'!$B$2:$I$2</c:f>
              <c:numCache>
                <c:formatCode>#,##0.0</c:formatCode>
                <c:ptCount val="8"/>
                <c:pt idx="0">
                  <c:v>21.216748768472907</c:v>
                </c:pt>
                <c:pt idx="1">
                  <c:v>21.4</c:v>
                </c:pt>
                <c:pt idx="2">
                  <c:v>21.081339712918659</c:v>
                </c:pt>
                <c:pt idx="3">
                  <c:v>21</c:v>
                </c:pt>
                <c:pt idx="4">
                  <c:v>21</c:v>
                </c:pt>
                <c:pt idx="5">
                  <c:v>20.8</c:v>
                </c:pt>
                <c:pt idx="6">
                  <c:v>21</c:v>
                </c:pt>
                <c:pt idx="7">
                  <c:v>21.3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8C4-440F-80C4-A95FFD14515A}"/>
            </c:ext>
          </c:extLst>
        </c:ser>
        <c:ser>
          <c:idx val="1"/>
          <c:order val="1"/>
          <c:tx>
            <c:strRef>
              <c:f>'Ark1'!$A$3</c:f>
              <c:strCache>
                <c:ptCount val="1"/>
                <c:pt idx="0">
                  <c:v>Periusissiaq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2"/>
              </a:solidFill>
              <a:ln w="476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'Ark1'!$B$1:$I$1</c:f>
              <c:strCach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strCache>
            </c:strRef>
          </c:cat>
          <c:val>
            <c:numRef>
              <c:f>'Ark1'!$B$3:$I$3</c:f>
              <c:numCache>
                <c:formatCode>General</c:formatCode>
                <c:ptCount val="8"/>
                <c:pt idx="5" formatCode="0.0">
                  <c:v>21.4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8C4-440F-80C4-A95FFD1451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3948800"/>
        <c:axId val="183950336"/>
      </c:lineChart>
      <c:catAx>
        <c:axId val="183948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83950336"/>
        <c:crosses val="autoZero"/>
        <c:auto val="1"/>
        <c:lblAlgn val="ctr"/>
        <c:lblOffset val="100"/>
        <c:noMultiLvlLbl val="0"/>
      </c:catAx>
      <c:valAx>
        <c:axId val="183950336"/>
        <c:scaling>
          <c:orientation val="minMax"/>
          <c:max val="23"/>
          <c:min val="19"/>
        </c:scaling>
        <c:delete val="1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a-DK" dirty="0" err="1"/>
                  <a:t>Ukiut</a:t>
                </a:r>
                <a:endParaRPr lang="da-DK" dirty="0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" sourceLinked="0"/>
        <c:majorTickMark val="out"/>
        <c:minorTickMark val="none"/>
        <c:tickLblPos val="nextTo"/>
        <c:crossAx val="183948800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chemeClr val="tx1"/>
          </a:solidFill>
        </a:defRPr>
      </a:pPr>
      <a:endParaRPr lang="da-DK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9503-443D-B2D4-C63343610AE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'Ark1'!$A$2:$A$6</c:f>
              <c:strCache>
                <c:ptCount val="5"/>
                <c:pt idx="0">
                  <c:v>GUX Qaqortoq</c:v>
                </c:pt>
                <c:pt idx="1">
                  <c:v>GUX Aasiaat</c:v>
                </c:pt>
                <c:pt idx="2">
                  <c:v>GUX Sisimiut</c:v>
                </c:pt>
                <c:pt idx="3">
                  <c:v>GUX Nuuk</c:v>
                </c:pt>
                <c:pt idx="4">
                  <c:v>Nunarput</c:v>
                </c:pt>
              </c:strCache>
            </c:strRef>
          </c:cat>
          <c:val>
            <c:numRef>
              <c:f>'Ark1'!$B$2:$B$6</c:f>
              <c:numCache>
                <c:formatCode>0%</c:formatCode>
                <c:ptCount val="5"/>
                <c:pt idx="0">
                  <c:v>0.43</c:v>
                </c:pt>
                <c:pt idx="1">
                  <c:v>0.27</c:v>
                </c:pt>
                <c:pt idx="2">
                  <c:v>0.27</c:v>
                </c:pt>
                <c:pt idx="3">
                  <c:v>0.26</c:v>
                </c:pt>
                <c:pt idx="4">
                  <c:v>0.28999999999999998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503-443D-B2D4-C63343610AEA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'Ark1'!$A$2:$A$6</c:f>
              <c:strCache>
                <c:ptCount val="5"/>
                <c:pt idx="0">
                  <c:v>GUX Qaqortoq</c:v>
                </c:pt>
                <c:pt idx="1">
                  <c:v>GUX Aasiaat</c:v>
                </c:pt>
                <c:pt idx="2">
                  <c:v>GUX Sisimiut</c:v>
                </c:pt>
                <c:pt idx="3">
                  <c:v>GUX Nuuk</c:v>
                </c:pt>
                <c:pt idx="4">
                  <c:v>Nunarput</c:v>
                </c:pt>
              </c:strCache>
            </c:strRef>
          </c:cat>
          <c:val>
            <c:numRef>
              <c:f>'Ark1'!$C$2:$C$6</c:f>
              <c:numCache>
                <c:formatCode>0%</c:formatCode>
                <c:ptCount val="5"/>
                <c:pt idx="0">
                  <c:v>0.5714285714285714</c:v>
                </c:pt>
                <c:pt idx="1">
                  <c:v>0.29385964912280704</c:v>
                </c:pt>
                <c:pt idx="2">
                  <c:v>0.28671328671328672</c:v>
                </c:pt>
                <c:pt idx="3">
                  <c:v>0.2264808362369338</c:v>
                </c:pt>
                <c:pt idx="4">
                  <c:v>0.3125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503-443D-B2D4-C63343610AEA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'Ark1'!$A$2:$A$6</c:f>
              <c:strCache>
                <c:ptCount val="5"/>
                <c:pt idx="0">
                  <c:v>GUX Qaqortoq</c:v>
                </c:pt>
                <c:pt idx="1">
                  <c:v>GUX Aasiaat</c:v>
                </c:pt>
                <c:pt idx="2">
                  <c:v>GUX Sisimiut</c:v>
                </c:pt>
                <c:pt idx="3">
                  <c:v>GUX Nuuk</c:v>
                </c:pt>
                <c:pt idx="4">
                  <c:v>Nunarput</c:v>
                </c:pt>
              </c:strCache>
            </c:strRef>
          </c:cat>
          <c:val>
            <c:numRef>
              <c:f>'Ark1'!$D$2:$D$6</c:f>
              <c:numCache>
                <c:formatCode>0%</c:formatCode>
                <c:ptCount val="5"/>
                <c:pt idx="0">
                  <c:v>0.52066115702479343</c:v>
                </c:pt>
                <c:pt idx="1">
                  <c:v>0.30726256983240224</c:v>
                </c:pt>
                <c:pt idx="2">
                  <c:v>0.26666666666666666</c:v>
                </c:pt>
                <c:pt idx="3">
                  <c:v>0.38461538461538464</c:v>
                </c:pt>
                <c:pt idx="4">
                  <c:v>0.36472346786248133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503-443D-B2D4-C63343610AE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83876992"/>
        <c:axId val="183891072"/>
      </c:barChart>
      <c:catAx>
        <c:axId val="18387699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r"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83891072"/>
        <c:crosses val="autoZero"/>
        <c:auto val="1"/>
        <c:lblAlgn val="ctr"/>
        <c:lblOffset val="100"/>
        <c:noMultiLvlLbl val="0"/>
      </c:catAx>
      <c:valAx>
        <c:axId val="183891072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183876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chemeClr val="tx1"/>
          </a:solidFill>
        </a:defRPr>
      </a:pPr>
      <a:endParaRPr lang="da-DK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151928410517424E-2"/>
          <c:y val="0.12222222222222222"/>
          <c:w val="0.9316961431789651"/>
          <c:h val="0.482233127170918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DF27-42A2-B8CF-8579639D5C7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'Ark1'!$A$2:$A$6</c:f>
              <c:strCache>
                <c:ptCount val="5"/>
                <c:pt idx="0">
                  <c:v>GUX Sisimiut</c:v>
                </c:pt>
                <c:pt idx="1">
                  <c:v>GUX Qaqortoq</c:v>
                </c:pt>
                <c:pt idx="2">
                  <c:v>GUX Nuuk</c:v>
                </c:pt>
                <c:pt idx="3">
                  <c:v>GUX Aasiaat</c:v>
                </c:pt>
                <c:pt idx="4">
                  <c:v>Nunarput tamaat</c:v>
                </c:pt>
              </c:strCache>
            </c:strRef>
          </c:cat>
          <c:val>
            <c:numRef>
              <c:f>'Ark1'!$B$2:$B$6</c:f>
              <c:numCache>
                <c:formatCode>0%</c:formatCode>
                <c:ptCount val="5"/>
                <c:pt idx="0">
                  <c:v>0.96045197740112997</c:v>
                </c:pt>
                <c:pt idx="1">
                  <c:v>0.90099009900990112</c:v>
                </c:pt>
                <c:pt idx="2">
                  <c:v>0.90364583333333326</c:v>
                </c:pt>
                <c:pt idx="3">
                  <c:v>0.90147783251231528</c:v>
                </c:pt>
                <c:pt idx="4">
                  <c:v>0.91304347826086962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F27-42A2-B8CF-8579639D5C7C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'Ark1'!$A$2:$A$6</c:f>
              <c:strCache>
                <c:ptCount val="5"/>
                <c:pt idx="0">
                  <c:v>GUX Sisimiut</c:v>
                </c:pt>
                <c:pt idx="1">
                  <c:v>GUX Qaqortoq</c:v>
                </c:pt>
                <c:pt idx="2">
                  <c:v>GUX Nuuk</c:v>
                </c:pt>
                <c:pt idx="3">
                  <c:v>GUX Aasiaat</c:v>
                </c:pt>
                <c:pt idx="4">
                  <c:v>Nunarput tamaat</c:v>
                </c:pt>
              </c:strCache>
            </c:strRef>
          </c:cat>
          <c:val>
            <c:numRef>
              <c:f>'Ark1'!$C$2:$C$6</c:f>
              <c:numCache>
                <c:formatCode>0%</c:formatCode>
                <c:ptCount val="5"/>
                <c:pt idx="0">
                  <c:v>0.93150684931506855</c:v>
                </c:pt>
                <c:pt idx="1">
                  <c:v>0.92537313432835822</c:v>
                </c:pt>
                <c:pt idx="2">
                  <c:v>0.92097264437689974</c:v>
                </c:pt>
                <c:pt idx="3">
                  <c:v>0.89090909090909087</c:v>
                </c:pt>
                <c:pt idx="4">
                  <c:v>0.92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F27-42A2-B8CF-8579639D5C7C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'Ark1'!$A$2:$A$6</c:f>
              <c:strCache>
                <c:ptCount val="5"/>
                <c:pt idx="0">
                  <c:v>GUX Sisimiut</c:v>
                </c:pt>
                <c:pt idx="1">
                  <c:v>GUX Qaqortoq</c:v>
                </c:pt>
                <c:pt idx="2">
                  <c:v>GUX Nuuk</c:v>
                </c:pt>
                <c:pt idx="3">
                  <c:v>GUX Aasiaat</c:v>
                </c:pt>
                <c:pt idx="4">
                  <c:v>Nunarput tamaat</c:v>
                </c:pt>
              </c:strCache>
            </c:strRef>
          </c:cat>
          <c:val>
            <c:numRef>
              <c:f>'Ark1'!$D$2:$D$6</c:f>
              <c:numCache>
                <c:formatCode>0%</c:formatCode>
                <c:ptCount val="5"/>
                <c:pt idx="0">
                  <c:v>0.90393013100436681</c:v>
                </c:pt>
                <c:pt idx="1">
                  <c:v>0.89423076923076916</c:v>
                </c:pt>
                <c:pt idx="2">
                  <c:v>0.89820359281437134</c:v>
                </c:pt>
                <c:pt idx="3">
                  <c:v>0.84388185654008452</c:v>
                </c:pt>
                <c:pt idx="4">
                  <c:v>0.89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F27-42A2-B8CF-8579639D5C7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171746048"/>
        <c:axId val="171747584"/>
      </c:barChart>
      <c:catAx>
        <c:axId val="171746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71747584"/>
        <c:crosses val="autoZero"/>
        <c:auto val="1"/>
        <c:lblAlgn val="ctr"/>
        <c:lblOffset val="100"/>
        <c:noMultiLvlLbl val="0"/>
      </c:catAx>
      <c:valAx>
        <c:axId val="17174758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71746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608680505898356"/>
          <c:y val="0.81778624976805869"/>
          <c:w val="0.30128337694007729"/>
          <c:h val="0.1070392120802567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chemeClr val="tx1"/>
          </a:solidFill>
        </a:defRPr>
      </a:pPr>
      <a:endParaRPr lang="da-DK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1.g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10DA-4503-9D21-DE5C6CAA63C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'Ark1'!$A$2:$A$5</c:f>
              <c:strCache>
                <c:ptCount val="4"/>
                <c:pt idx="0">
                  <c:v>GUX Aasiaat</c:v>
                </c:pt>
                <c:pt idx="1">
                  <c:v>GUX Nuuk</c:v>
                </c:pt>
                <c:pt idx="2">
                  <c:v>GUX Sisimiut</c:v>
                </c:pt>
                <c:pt idx="3">
                  <c:v>GUX Qaqortoq</c:v>
                </c:pt>
              </c:strCache>
            </c:strRef>
          </c:cat>
          <c:val>
            <c:numRef>
              <c:f>'Ark1'!$B$2:$B$5</c:f>
              <c:numCache>
                <c:formatCode>0%</c:formatCode>
                <c:ptCount val="4"/>
                <c:pt idx="0">
                  <c:v>0.16420736842105266</c:v>
                </c:pt>
                <c:pt idx="1">
                  <c:v>0.13413046357615885</c:v>
                </c:pt>
                <c:pt idx="2">
                  <c:v>0.15839534883720932</c:v>
                </c:pt>
                <c:pt idx="3">
                  <c:v>0.13915595238095238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0DA-4503-9D21-DE5C6CAA63CE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2.g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'Ark1'!$A$2:$A$5</c:f>
              <c:strCache>
                <c:ptCount val="4"/>
                <c:pt idx="0">
                  <c:v>GUX Aasiaat</c:v>
                </c:pt>
                <c:pt idx="1">
                  <c:v>GUX Nuuk</c:v>
                </c:pt>
                <c:pt idx="2">
                  <c:v>GUX Sisimiut</c:v>
                </c:pt>
                <c:pt idx="3">
                  <c:v>GUX Qaqortoq</c:v>
                </c:pt>
              </c:strCache>
            </c:strRef>
          </c:cat>
          <c:val>
            <c:numRef>
              <c:f>'Ark1'!$C$2:$C$5</c:f>
              <c:numCache>
                <c:formatCode>0%</c:formatCode>
                <c:ptCount val="4"/>
                <c:pt idx="0">
                  <c:v>0.21565568181818176</c:v>
                </c:pt>
                <c:pt idx="1">
                  <c:v>0.1704483050847457</c:v>
                </c:pt>
                <c:pt idx="2">
                  <c:v>0.14855441176470585</c:v>
                </c:pt>
                <c:pt idx="3">
                  <c:v>0.15414246575342466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0DA-4503-9D21-DE5C6CAA63CE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3.g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'Ark1'!$A$2:$A$5</c:f>
              <c:strCache>
                <c:ptCount val="4"/>
                <c:pt idx="0">
                  <c:v>GUX Aasiaat</c:v>
                </c:pt>
                <c:pt idx="1">
                  <c:v>GUX Nuuk</c:v>
                </c:pt>
                <c:pt idx="2">
                  <c:v>GUX Sisimiut</c:v>
                </c:pt>
                <c:pt idx="3">
                  <c:v>GUX Qaqortoq</c:v>
                </c:pt>
              </c:strCache>
            </c:strRef>
          </c:cat>
          <c:val>
            <c:numRef>
              <c:f>'Ark1'!$D$2:$D$5</c:f>
              <c:numCache>
                <c:formatCode>0%</c:formatCode>
                <c:ptCount val="4"/>
                <c:pt idx="0">
                  <c:v>0.15161604938271614</c:v>
                </c:pt>
                <c:pt idx="1">
                  <c:v>0.19004943820224715</c:v>
                </c:pt>
                <c:pt idx="2">
                  <c:v>0.14084999999999998</c:v>
                </c:pt>
                <c:pt idx="3">
                  <c:v>0.15497761194029852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0DA-4503-9D21-DE5C6CAA63C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185392128"/>
        <c:axId val="171836160"/>
      </c:barChart>
      <c:catAx>
        <c:axId val="1853921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r"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71836160"/>
        <c:crosses val="autoZero"/>
        <c:auto val="1"/>
        <c:lblAlgn val="ctr"/>
        <c:lblOffset val="100"/>
        <c:noMultiLvlLbl val="0"/>
      </c:catAx>
      <c:valAx>
        <c:axId val="171836160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185392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615350744511991"/>
          <c:y val="0.87521313875946749"/>
          <c:w val="0.29560176099976271"/>
          <c:h val="8.587364079490063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chemeClr val="tx1"/>
          </a:solidFill>
        </a:defRPr>
      </a:pPr>
      <a:endParaRPr lang="da-DK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064398200224974"/>
          <c:y val="8.2923431854786053E-2"/>
          <c:w val="0.61215535558055234"/>
          <c:h val="0.862740280707717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Gennemsnit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'Ark1'!$A$2:$A$5</c:f>
              <c:strCache>
                <c:ptCount val="4"/>
                <c:pt idx="0">
                  <c:v>GUX Sisimiut</c:v>
                </c:pt>
                <c:pt idx="1">
                  <c:v>GUX Qaqortoq</c:v>
                </c:pt>
                <c:pt idx="2">
                  <c:v>GUX Nuuk</c:v>
                </c:pt>
                <c:pt idx="3">
                  <c:v>GUX Aasiaat</c:v>
                </c:pt>
              </c:strCache>
            </c:strRef>
          </c:cat>
          <c:val>
            <c:numRef>
              <c:f>'Ark1'!$B$2:$B$5</c:f>
              <c:numCache>
                <c:formatCode>0%</c:formatCode>
                <c:ptCount val="4"/>
                <c:pt idx="0">
                  <c:v>0.14992500000000006</c:v>
                </c:pt>
                <c:pt idx="1">
                  <c:v>0.14877232142857144</c:v>
                </c:pt>
                <c:pt idx="2">
                  <c:v>0.16000279329608944</c:v>
                </c:pt>
                <c:pt idx="3">
                  <c:v>0.17749356060606061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6D0-4A24-9EDB-BA77FE3B4B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85571968"/>
        <c:axId val="186007936"/>
      </c:barChart>
      <c:catAx>
        <c:axId val="1855719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86007936"/>
        <c:crosses val="autoZero"/>
        <c:auto val="1"/>
        <c:lblAlgn val="ctr"/>
        <c:lblOffset val="100"/>
        <c:noMultiLvlLbl val="0"/>
      </c:catAx>
      <c:valAx>
        <c:axId val="186007936"/>
        <c:scaling>
          <c:orientation val="minMax"/>
          <c:max val="0.22000000000000003"/>
        </c:scaling>
        <c:delete val="1"/>
        <c:axPos val="b"/>
        <c:numFmt formatCode="0%" sourceLinked="1"/>
        <c:majorTickMark val="out"/>
        <c:minorTickMark val="none"/>
        <c:tickLblPos val="nextTo"/>
        <c:crossAx val="185571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/>
      </a:pPr>
      <a:endParaRPr lang="da-DK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8652882081678863"/>
          <c:y val="8.2923431854786053E-2"/>
          <c:w val="0.53627048624628681"/>
          <c:h val="0.7578388128451056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10 % ataallugu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'Ark1'!$A$2:$A$5</c:f>
              <c:strCache>
                <c:ptCount val="4"/>
                <c:pt idx="0">
                  <c:v>GUX Sisimiut</c:v>
                </c:pt>
                <c:pt idx="1">
                  <c:v>GUX Qaqortoq</c:v>
                </c:pt>
                <c:pt idx="2">
                  <c:v>GUX Nuuk</c:v>
                </c:pt>
                <c:pt idx="3">
                  <c:v>GUX Aasiaat</c:v>
                </c:pt>
              </c:strCache>
            </c:strRef>
          </c:cat>
          <c:val>
            <c:numRef>
              <c:f>'Ark1'!$B$2:$B$5</c:f>
              <c:numCache>
                <c:formatCode>0%</c:formatCode>
                <c:ptCount val="4"/>
                <c:pt idx="0">
                  <c:v>0.28999999999999998</c:v>
                </c:pt>
                <c:pt idx="1">
                  <c:v>0.36</c:v>
                </c:pt>
                <c:pt idx="2">
                  <c:v>0.33</c:v>
                </c:pt>
                <c:pt idx="3">
                  <c:v>0.28999999999999998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9CE-4D83-8F29-E0DCE6491A2B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50  % qaangerlugu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'Ark1'!$A$2:$A$5</c:f>
              <c:strCache>
                <c:ptCount val="4"/>
                <c:pt idx="0">
                  <c:v>GUX Sisimiut</c:v>
                </c:pt>
                <c:pt idx="1">
                  <c:v>GUX Qaqortoq</c:v>
                </c:pt>
                <c:pt idx="2">
                  <c:v>GUX Nuuk</c:v>
                </c:pt>
                <c:pt idx="3">
                  <c:v>GUX Aasiaat</c:v>
                </c:pt>
              </c:strCache>
            </c:strRef>
          </c:cat>
          <c:val>
            <c:numRef>
              <c:f>'Ark1'!$C$2:$C$5</c:f>
              <c:numCache>
                <c:formatCode>0%</c:formatCode>
                <c:ptCount val="4"/>
                <c:pt idx="0">
                  <c:v>0</c:v>
                </c:pt>
                <c:pt idx="1">
                  <c:v>0.01</c:v>
                </c:pt>
                <c:pt idx="2">
                  <c:v>0.01</c:v>
                </c:pt>
                <c:pt idx="3">
                  <c:v>0.02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9CE-4D83-8F29-E0DCE6491A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86124544"/>
        <c:axId val="186146816"/>
      </c:barChart>
      <c:catAx>
        <c:axId val="1861245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86146816"/>
        <c:crosses val="autoZero"/>
        <c:auto val="1"/>
        <c:lblAlgn val="ctr"/>
        <c:lblOffset val="100"/>
        <c:noMultiLvlLbl val="0"/>
      </c:catAx>
      <c:valAx>
        <c:axId val="186146816"/>
        <c:scaling>
          <c:orientation val="minMax"/>
          <c:max val="0.5"/>
        </c:scaling>
        <c:delete val="1"/>
        <c:axPos val="b"/>
        <c:numFmt formatCode="0%" sourceLinked="1"/>
        <c:majorTickMark val="out"/>
        <c:minorTickMark val="none"/>
        <c:tickLblPos val="nextTo"/>
        <c:crossAx val="186124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/>
      </a:pPr>
      <a:endParaRPr lang="da-DK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'Ark1'!$A$2</c:f>
              <c:strCache>
                <c:ptCount val="1"/>
                <c:pt idx="0">
                  <c:v>Danskisut kalaallisullu ingerlagaangat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254226617039794E-2"/>
                  <c:y val="2.54487536270007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DA58-4AED-A63F-40E5053F9BD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1584479874574753E-2"/>
                  <c:y val="1.5610472281346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DA58-4AED-A63F-40E5053F9BD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9.9537035222787215E-3"/>
                  <c:y val="2.34164935059347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DA58-4AED-A63F-40E5053F9BD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9.406884802696146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DA58-4AED-A63F-40E5053F9BD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'Ark1'!$B$1:$F$1</c:f>
              <c:strCache>
                <c:ptCount val="5"/>
                <c:pt idx="0">
                  <c:v>GUX Aasiaat</c:v>
                </c:pt>
                <c:pt idx="1">
                  <c:v>GUX Sisimiut</c:v>
                </c:pt>
                <c:pt idx="2">
                  <c:v>GUX Nuuk</c:v>
                </c:pt>
                <c:pt idx="3">
                  <c:v>GUX Qaqortoq</c:v>
                </c:pt>
                <c:pt idx="4">
                  <c:v>Nuna tamaat</c:v>
                </c:pt>
              </c:strCache>
            </c:strRef>
          </c:cat>
          <c:val>
            <c:numRef>
              <c:f>'Ark1'!$B$2:$F$2</c:f>
              <c:numCache>
                <c:formatCode>###0%</c:formatCode>
                <c:ptCount val="5"/>
                <c:pt idx="0">
                  <c:v>0.13300492610837439</c:v>
                </c:pt>
                <c:pt idx="1">
                  <c:v>0.10734463276836158</c:v>
                </c:pt>
                <c:pt idx="2">
                  <c:v>6.1007957559681698E-2</c:v>
                </c:pt>
                <c:pt idx="3" formatCode="0%">
                  <c:v>0.13861386138613863</c:v>
                </c:pt>
                <c:pt idx="4" formatCode="0%">
                  <c:v>9.9385245901639344E-2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A58-4AED-A63F-40E5053F9BDC}"/>
            </c:ext>
          </c:extLst>
        </c:ser>
        <c:ser>
          <c:idx val="1"/>
          <c:order val="1"/>
          <c:tx>
            <c:strRef>
              <c:f>'Ark1'!$A$3</c:f>
              <c:strCache>
                <c:ptCount val="1"/>
                <c:pt idx="0">
                  <c:v>Danskisuinnaq ingerlanneqaraangat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-1.3521040921914473E-2"/>
                  <c:y val="3.395091926792194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DA58-4AED-A63F-40E5053F9BD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'Ark1'!$B$1:$F$1</c:f>
              <c:strCache>
                <c:ptCount val="5"/>
                <c:pt idx="0">
                  <c:v>GUX Aasiaat</c:v>
                </c:pt>
                <c:pt idx="1">
                  <c:v>GUX Sisimiut</c:v>
                </c:pt>
                <c:pt idx="2">
                  <c:v>GUX Nuuk</c:v>
                </c:pt>
                <c:pt idx="3">
                  <c:v>GUX Qaqortoq</c:v>
                </c:pt>
                <c:pt idx="4">
                  <c:v>Nuna tamaat</c:v>
                </c:pt>
              </c:strCache>
            </c:strRef>
          </c:cat>
          <c:val>
            <c:numRef>
              <c:f>'Ark1'!$B$3:$F$3</c:f>
              <c:numCache>
                <c:formatCode>###0%</c:formatCode>
                <c:ptCount val="5"/>
                <c:pt idx="0">
                  <c:v>0.23152709359605911</c:v>
                </c:pt>
                <c:pt idx="1">
                  <c:v>0.11299435028248588</c:v>
                </c:pt>
                <c:pt idx="2">
                  <c:v>0.1273209549071618</c:v>
                </c:pt>
                <c:pt idx="3" formatCode="0%">
                  <c:v>0.23762376237623761</c:v>
                </c:pt>
                <c:pt idx="4" formatCode="0%">
                  <c:v>0.17520491803278687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DA58-4AED-A63F-40E5053F9BDC}"/>
            </c:ext>
          </c:extLst>
        </c:ser>
        <c:ser>
          <c:idx val="2"/>
          <c:order val="2"/>
          <c:tx>
            <c:strRef>
              <c:f>'Ark1'!$A$4</c:f>
              <c:strCache>
                <c:ptCount val="1"/>
                <c:pt idx="0">
                  <c:v>Kalaallisuinnaq pigaangat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6.2712565351307646E-3"/>
                  <c:y val="6.79018385358437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DA58-4AED-A63F-40E5053F9BD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'Ark1'!$B$1:$F$1</c:f>
              <c:strCache>
                <c:ptCount val="5"/>
                <c:pt idx="0">
                  <c:v>GUX Aasiaat</c:v>
                </c:pt>
                <c:pt idx="1">
                  <c:v>GUX Sisimiut</c:v>
                </c:pt>
                <c:pt idx="2">
                  <c:v>GUX Nuuk</c:v>
                </c:pt>
                <c:pt idx="3">
                  <c:v>GUX Qaqortoq</c:v>
                </c:pt>
                <c:pt idx="4">
                  <c:v>Nuna tamaat</c:v>
                </c:pt>
              </c:strCache>
            </c:strRef>
          </c:cat>
          <c:val>
            <c:numRef>
              <c:f>'Ark1'!$B$4:$F$4</c:f>
              <c:numCache>
                <c:formatCode>0%</c:formatCode>
                <c:ptCount val="5"/>
                <c:pt idx="0">
                  <c:v>7.3891625615763554E-2</c:v>
                </c:pt>
                <c:pt idx="1">
                  <c:v>0.14124293785310735</c:v>
                </c:pt>
                <c:pt idx="2">
                  <c:v>0.21220159151193635</c:v>
                </c:pt>
                <c:pt idx="3">
                  <c:v>0.10891089108910891</c:v>
                </c:pt>
                <c:pt idx="4">
                  <c:v>0.14651639344262296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A58-4AED-A63F-40E5053F9BD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86401536"/>
        <c:axId val="186403072"/>
      </c:barChart>
      <c:catAx>
        <c:axId val="186401536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r"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86403072"/>
        <c:crosses val="autoZero"/>
        <c:auto val="1"/>
        <c:lblAlgn val="ctr"/>
        <c:lblOffset val="100"/>
        <c:noMultiLvlLbl val="0"/>
      </c:catAx>
      <c:valAx>
        <c:axId val="186403072"/>
        <c:scaling>
          <c:orientation val="minMax"/>
          <c:max val="0.5"/>
        </c:scaling>
        <c:delete val="1"/>
        <c:axPos val="r"/>
        <c:numFmt formatCode="###0%" sourceLinked="1"/>
        <c:majorTickMark val="out"/>
        <c:minorTickMark val="none"/>
        <c:tickLblPos val="nextTo"/>
        <c:crossAx val="186401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3694304784310718"/>
          <c:y val="0.23676943369332004"/>
          <c:w val="0.34225030975918125"/>
          <c:h val="0.7105889976565845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chemeClr val="tx1"/>
          </a:solidFill>
        </a:defRPr>
      </a:pPr>
      <a:endParaRPr lang="da-DK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358799313291395"/>
          <c:y val="0.27566272965879263"/>
          <c:w val="0.51540111947448941"/>
          <c:h val="0.5923642552493438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'Ark1'!$A$8</c:f>
              <c:strCache>
                <c:ptCount val="1"/>
                <c:pt idx="0">
                  <c:v>Unamminarpallaarput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'Ark1'!$B$7:$F$7</c:f>
              <c:strCache>
                <c:ptCount val="5"/>
                <c:pt idx="0">
                  <c:v>Nuna tamaat</c:v>
                </c:pt>
                <c:pt idx="1">
                  <c:v>GUX Sisimiut</c:v>
                </c:pt>
                <c:pt idx="2">
                  <c:v>GUX Nuuk</c:v>
                </c:pt>
                <c:pt idx="3">
                  <c:v>GUX Aasiaat</c:v>
                </c:pt>
                <c:pt idx="4">
                  <c:v>GUX Qaqortoq</c:v>
                </c:pt>
              </c:strCache>
            </c:strRef>
          </c:cat>
          <c:val>
            <c:numRef>
              <c:f>'Ark1'!$B$8:$F$8</c:f>
              <c:numCache>
                <c:formatCode>0%</c:formatCode>
                <c:ptCount val="5"/>
                <c:pt idx="0">
                  <c:v>0.2</c:v>
                </c:pt>
                <c:pt idx="1">
                  <c:v>0.13600000000000001</c:v>
                </c:pt>
                <c:pt idx="2">
                  <c:v>0.192</c:v>
                </c:pt>
                <c:pt idx="3">
                  <c:v>0.23600000000000002</c:v>
                </c:pt>
                <c:pt idx="4">
                  <c:v>0.248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A81-489B-89FF-ED89052116BD}"/>
            </c:ext>
          </c:extLst>
        </c:ser>
        <c:ser>
          <c:idx val="1"/>
          <c:order val="1"/>
          <c:tx>
            <c:strRef>
              <c:f>'Ark1'!$A$9</c:f>
              <c:strCache>
                <c:ptCount val="1"/>
                <c:pt idx="0">
                  <c:v>Naammaannarput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'Ark1'!$B$7:$F$7</c:f>
              <c:strCache>
                <c:ptCount val="5"/>
                <c:pt idx="0">
                  <c:v>Nuna tamaat</c:v>
                </c:pt>
                <c:pt idx="1">
                  <c:v>GUX Sisimiut</c:v>
                </c:pt>
                <c:pt idx="2">
                  <c:v>GUX Nuuk</c:v>
                </c:pt>
                <c:pt idx="3">
                  <c:v>GUX Aasiaat</c:v>
                </c:pt>
                <c:pt idx="4">
                  <c:v>GUX Qaqortoq</c:v>
                </c:pt>
              </c:strCache>
            </c:strRef>
          </c:cat>
          <c:val>
            <c:numRef>
              <c:f>'Ark1'!$B$9:$F$9</c:f>
              <c:numCache>
                <c:formatCode>0%</c:formatCode>
                <c:ptCount val="5"/>
                <c:pt idx="0">
                  <c:v>0.66</c:v>
                </c:pt>
                <c:pt idx="1">
                  <c:v>0.71400000000000008</c:v>
                </c:pt>
                <c:pt idx="2">
                  <c:v>0.66700000000000004</c:v>
                </c:pt>
                <c:pt idx="3">
                  <c:v>0.64500000000000002</c:v>
                </c:pt>
                <c:pt idx="4">
                  <c:v>0.629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A81-489B-89FF-ED89052116BD}"/>
            </c:ext>
          </c:extLst>
        </c:ser>
        <c:ser>
          <c:idx val="2"/>
          <c:order val="2"/>
          <c:tx>
            <c:strRef>
              <c:f>'Ark1'!$A$10</c:f>
              <c:strCache>
                <c:ptCount val="1"/>
                <c:pt idx="0">
                  <c:v>Unamminanngippallaarput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'Ark1'!$B$7:$F$7</c:f>
              <c:strCache>
                <c:ptCount val="5"/>
                <c:pt idx="0">
                  <c:v>Nuna tamaat</c:v>
                </c:pt>
                <c:pt idx="1">
                  <c:v>GUX Sisimiut</c:v>
                </c:pt>
                <c:pt idx="2">
                  <c:v>GUX Nuuk</c:v>
                </c:pt>
                <c:pt idx="3">
                  <c:v>GUX Aasiaat</c:v>
                </c:pt>
                <c:pt idx="4">
                  <c:v>GUX Qaqortoq</c:v>
                </c:pt>
              </c:strCache>
            </c:strRef>
          </c:cat>
          <c:val>
            <c:numRef>
              <c:f>'Ark1'!$B$10:$F$10</c:f>
              <c:numCache>
                <c:formatCode>0%</c:formatCode>
                <c:ptCount val="5"/>
                <c:pt idx="0">
                  <c:v>0.14000000000000001</c:v>
                </c:pt>
                <c:pt idx="1">
                  <c:v>0.14899999999999999</c:v>
                </c:pt>
                <c:pt idx="2">
                  <c:v>0.14199999999999999</c:v>
                </c:pt>
                <c:pt idx="3">
                  <c:v>0.11800000000000001</c:v>
                </c:pt>
                <c:pt idx="4">
                  <c:v>0.124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A81-489B-89FF-ED89052116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6496896"/>
        <c:axId val="186498432"/>
      </c:barChart>
      <c:catAx>
        <c:axId val="1864968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86498432"/>
        <c:crosses val="autoZero"/>
        <c:auto val="1"/>
        <c:lblAlgn val="ctr"/>
        <c:lblOffset val="100"/>
        <c:noMultiLvlLbl val="0"/>
      </c:catAx>
      <c:valAx>
        <c:axId val="18649843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86496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5691548850346635"/>
          <c:y val="0.29748359580052491"/>
          <c:w val="0.23994422656142014"/>
          <c:h val="0.524824475065616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700">
          <a:solidFill>
            <a:schemeClr val="tx1"/>
          </a:solidFill>
        </a:defRPr>
      </a:pPr>
      <a:endParaRPr lang="da-DK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130108552716395E-3"/>
          <c:y val="0.2348745240726928"/>
          <c:w val="0.86192713302220059"/>
          <c:h val="0.398550756016684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'Ark1'!$C$7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3.90289232198861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1FA9-4F68-A1B9-30405FC7433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3176399220318131E-3"/>
                  <c:y val="1.56105859439579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FA9-4F68-A1B9-30405FC7433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9.9537035222787215E-3"/>
                  <c:y val="2.34164935059347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1FA9-4F68-A1B9-30405FC7433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3271604696371488E-2"/>
                  <c:y val="-2.34158789159369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FA9-4F68-A1B9-30405FC7433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3271604696371548E-2"/>
                  <c:y val="3.12211718879159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1FA9-4F68-A1B9-30405FC7433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1.9907407044557294E-2"/>
                  <c:y val="-2.3415878915937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1FA9-4F68-A1B9-30405FC7433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'Ark1'!$A$8:$A$13</c:f>
              <c:strCache>
                <c:ptCount val="6"/>
                <c:pt idx="0">
                  <c:v>Naluara</c:v>
                </c:pt>
                <c:pt idx="1">
                  <c:v>Annikitsuaqqamik</c:v>
                </c:pt>
                <c:pt idx="2">
                  <c:v>Annikitsumik</c:v>
                </c:pt>
                <c:pt idx="3">
                  <c:v>Arlaalluunniit naam.</c:v>
                </c:pt>
                <c:pt idx="4">
                  <c:v>Annertuumik</c:v>
                </c:pt>
                <c:pt idx="5">
                  <c:v>Annertoorujussuarmik</c:v>
                </c:pt>
              </c:strCache>
            </c:strRef>
          </c:cat>
          <c:val>
            <c:numRef>
              <c:f>'Ark1'!$C$8:$C$13</c:f>
              <c:numCache>
                <c:formatCode>0%</c:formatCode>
                <c:ptCount val="6"/>
                <c:pt idx="0">
                  <c:v>8.6642599277978349E-2</c:v>
                </c:pt>
                <c:pt idx="1">
                  <c:v>2.8880866425992781E-2</c:v>
                </c:pt>
                <c:pt idx="2">
                  <c:v>0.18411552346570395</c:v>
                </c:pt>
                <c:pt idx="3">
                  <c:v>0.24548736462093865</c:v>
                </c:pt>
                <c:pt idx="4">
                  <c:v>0.36101083032490977</c:v>
                </c:pt>
                <c:pt idx="5">
                  <c:v>9.3862815884476536E-2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1FA9-4F68-A1B9-30405FC74331}"/>
            </c:ext>
          </c:extLst>
        </c:ser>
        <c:ser>
          <c:idx val="1"/>
          <c:order val="1"/>
          <c:tx>
            <c:strRef>
              <c:f>'Ark1'!$B$7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3179011740928871E-3"/>
                  <c:y val="-2.34158789159369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1FA9-4F68-A1B9-30405FC7433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'Ark1'!$A$8:$A$13</c:f>
              <c:strCache>
                <c:ptCount val="6"/>
                <c:pt idx="0">
                  <c:v>Naluara</c:v>
                </c:pt>
                <c:pt idx="1">
                  <c:v>Annikitsuaqqamik</c:v>
                </c:pt>
                <c:pt idx="2">
                  <c:v>Annikitsumik</c:v>
                </c:pt>
                <c:pt idx="3">
                  <c:v>Arlaalluunniit naam.</c:v>
                </c:pt>
                <c:pt idx="4">
                  <c:v>Annertuumik</c:v>
                </c:pt>
                <c:pt idx="5">
                  <c:v>Annertoorujussuarmik</c:v>
                </c:pt>
              </c:strCache>
            </c:strRef>
          </c:cat>
          <c:val>
            <c:numRef>
              <c:f>'Ark1'!$B$8:$B$13</c:f>
              <c:numCache>
                <c:formatCode>0%</c:formatCode>
                <c:ptCount val="6"/>
                <c:pt idx="0">
                  <c:v>0.13043478260869565</c:v>
                </c:pt>
                <c:pt idx="1">
                  <c:v>3.8043478260869568E-2</c:v>
                </c:pt>
                <c:pt idx="2">
                  <c:v>0.19565217391304349</c:v>
                </c:pt>
                <c:pt idx="3">
                  <c:v>0.22282608695652176</c:v>
                </c:pt>
                <c:pt idx="4">
                  <c:v>0.35326086956521741</c:v>
                </c:pt>
                <c:pt idx="5">
                  <c:v>5.9782608695652176E-2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1FA9-4F68-A1B9-30405FC7433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84017280"/>
        <c:axId val="184018816"/>
      </c:barChart>
      <c:catAx>
        <c:axId val="184017280"/>
        <c:scaling>
          <c:orientation val="maxMin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r">
              <a:defRPr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84018816"/>
        <c:crosses val="autoZero"/>
        <c:auto val="1"/>
        <c:lblAlgn val="ctr"/>
        <c:lblOffset val="100"/>
        <c:noMultiLvlLbl val="0"/>
      </c:catAx>
      <c:valAx>
        <c:axId val="184018816"/>
        <c:scaling>
          <c:orientation val="minMax"/>
          <c:max val="0.5"/>
        </c:scaling>
        <c:delete val="1"/>
        <c:axPos val="r"/>
        <c:numFmt formatCode="0%" sourceLinked="1"/>
        <c:majorTickMark val="out"/>
        <c:minorTickMark val="none"/>
        <c:tickLblPos val="nextTo"/>
        <c:crossAx val="184017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chemeClr val="tx1"/>
          </a:solidFill>
        </a:defRPr>
      </a:pPr>
      <a:endParaRPr lang="da-DK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329575222436537"/>
          <c:y val="0.2348745240726928"/>
          <c:w val="0.69766573135136245"/>
          <c:h val="0.357304624871308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'Ark1'!$B$7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3.90289232198861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0353-4BAA-AB4B-50FCF34CD96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3176399220318131E-3"/>
                  <c:y val="1.56105859439579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353-4BAA-AB4B-50FCF34CD96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9.9537035222787215E-3"/>
                  <c:y val="2.34164935059347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0353-4BAA-AB4B-50FCF34CD96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3271604696371488E-2"/>
                  <c:y val="-2.34158789159369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0353-4BAA-AB4B-50FCF34CD96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3271604696371548E-2"/>
                  <c:y val="3.12211718879159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0353-4BAA-AB4B-50FCF34CD96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1.9907407044557294E-2"/>
                  <c:y val="-2.3415878915937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0353-4BAA-AB4B-50FCF34CD96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'Ark1'!$A$8:$A$13</c:f>
              <c:strCache>
                <c:ptCount val="6"/>
                <c:pt idx="0">
                  <c:v>Naluara</c:v>
                </c:pt>
                <c:pt idx="1">
                  <c:v>Naamivik</c:v>
                </c:pt>
                <c:pt idx="2">
                  <c:v>Naamik</c:v>
                </c:pt>
                <c:pt idx="3">
                  <c:v>Aap/naamik</c:v>
                </c:pt>
                <c:pt idx="4">
                  <c:v>Aap</c:v>
                </c:pt>
                <c:pt idx="5">
                  <c:v>Assut</c:v>
                </c:pt>
              </c:strCache>
            </c:strRef>
          </c:cat>
          <c:val>
            <c:numRef>
              <c:f>'Ark1'!$B$8:$B$13</c:f>
              <c:numCache>
                <c:formatCode>0%</c:formatCode>
                <c:ptCount val="6"/>
                <c:pt idx="0">
                  <c:v>7.9136690647482008E-2</c:v>
                </c:pt>
                <c:pt idx="1">
                  <c:v>0.10791366906474821</c:v>
                </c:pt>
                <c:pt idx="2">
                  <c:v>0.23741007194244607</c:v>
                </c:pt>
                <c:pt idx="3">
                  <c:v>0.31654676258992803</c:v>
                </c:pt>
                <c:pt idx="4">
                  <c:v>0.2446043165467626</c:v>
                </c:pt>
                <c:pt idx="5">
                  <c:v>1.4388489208633093E-2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0353-4BAA-AB4B-50FCF34CD967}"/>
            </c:ext>
          </c:extLst>
        </c:ser>
        <c:ser>
          <c:idx val="1"/>
          <c:order val="1"/>
          <c:tx>
            <c:strRef>
              <c:f>'Ark1'!$C$7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3179011740928871E-3"/>
                  <c:y val="-2.34158789159369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0353-4BAA-AB4B-50FCF34CD96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'Ark1'!$A$8:$A$13</c:f>
              <c:strCache>
                <c:ptCount val="6"/>
                <c:pt idx="0">
                  <c:v>Naluara</c:v>
                </c:pt>
                <c:pt idx="1">
                  <c:v>Naamivik</c:v>
                </c:pt>
                <c:pt idx="2">
                  <c:v>Naamik</c:v>
                </c:pt>
                <c:pt idx="3">
                  <c:v>Aap/naamik</c:v>
                </c:pt>
                <c:pt idx="4">
                  <c:v>Aap</c:v>
                </c:pt>
                <c:pt idx="5">
                  <c:v>Assut</c:v>
                </c:pt>
              </c:strCache>
            </c:strRef>
          </c:cat>
          <c:val>
            <c:numRef>
              <c:f>'Ark1'!$C$8:$C$13</c:f>
              <c:numCache>
                <c:formatCode>0%</c:formatCode>
                <c:ptCount val="6"/>
                <c:pt idx="0">
                  <c:v>6.4000000000000001E-2</c:v>
                </c:pt>
                <c:pt idx="1">
                  <c:v>5.5999999999999994E-2</c:v>
                </c:pt>
                <c:pt idx="2">
                  <c:v>0.30399999999999999</c:v>
                </c:pt>
                <c:pt idx="3">
                  <c:v>0.29600000000000004</c:v>
                </c:pt>
                <c:pt idx="4">
                  <c:v>0.27200000000000002</c:v>
                </c:pt>
                <c:pt idx="5">
                  <c:v>8.0000000000000002E-3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0353-4BAA-AB4B-50FCF34CD96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84201216"/>
        <c:axId val="184202752"/>
      </c:barChart>
      <c:catAx>
        <c:axId val="184201216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r"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84202752"/>
        <c:crosses val="autoZero"/>
        <c:auto val="1"/>
        <c:lblAlgn val="ctr"/>
        <c:lblOffset val="100"/>
        <c:noMultiLvlLbl val="0"/>
      </c:catAx>
      <c:valAx>
        <c:axId val="184202752"/>
        <c:scaling>
          <c:orientation val="minMax"/>
          <c:max val="0.4"/>
        </c:scaling>
        <c:delete val="1"/>
        <c:axPos val="r"/>
        <c:numFmt formatCode="0%" sourceLinked="1"/>
        <c:majorTickMark val="out"/>
        <c:minorTickMark val="none"/>
        <c:tickLblPos val="nextTo"/>
        <c:crossAx val="184201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chemeClr val="tx1"/>
          </a:solidFill>
        </a:defRPr>
      </a:pPr>
      <a:endParaRPr lang="da-DK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3.90289232198861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28AA-4802-8D11-36A6710935F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6.6358023481857742E-3"/>
                  <c:y val="1.56105859439579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8AA-4802-8D11-36A6710935F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9.9537035222787215E-3"/>
                  <c:y val="2.34164935059347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28AA-4802-8D11-36A6710935F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'Ark1'!$A$2:$A$4</c:f>
              <c:strCache>
                <c:ptCount val="3"/>
                <c:pt idx="0">
                  <c:v>Sivisuumik ingerlaqqiff. Ilinniagaq</c:v>
                </c:pt>
                <c:pt idx="1">
                  <c:v>Akunnattumik sivisussusil. i-linniaqqinneq</c:v>
                </c:pt>
                <c:pt idx="2">
                  <c:v>Sivikitsumik sivisuss. Ilinniaqqinn.</c:v>
                </c:pt>
              </c:strCache>
            </c:strRef>
          </c:cat>
          <c:val>
            <c:numRef>
              <c:f>'Ark1'!$B$2:$B$4</c:f>
              <c:numCache>
                <c:formatCode>###0%</c:formatCode>
                <c:ptCount val="3"/>
                <c:pt idx="0">
                  <c:v>0.25363825363825365</c:v>
                </c:pt>
                <c:pt idx="1">
                  <c:v>0.26611226611226613</c:v>
                </c:pt>
                <c:pt idx="2" formatCode="0%">
                  <c:v>4.9896049896049899E-2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8AA-4802-8D11-36A6710935F3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'Ark1'!$A$2:$A$4</c:f>
              <c:strCache>
                <c:ptCount val="3"/>
                <c:pt idx="0">
                  <c:v>Sivisuumik ingerlaqqiff. Ilinniagaq</c:v>
                </c:pt>
                <c:pt idx="1">
                  <c:v>Akunnattumik sivisussusil. i-linniaqqinneq</c:v>
                </c:pt>
                <c:pt idx="2">
                  <c:v>Sivikitsumik sivisuss. Ilinniaqqinn.</c:v>
                </c:pt>
              </c:strCache>
            </c:strRef>
          </c:cat>
          <c:val>
            <c:numRef>
              <c:f>'Ark1'!$C$2:$C$4</c:f>
              <c:numCache>
                <c:formatCode>###0%</c:formatCode>
                <c:ptCount val="3"/>
                <c:pt idx="0">
                  <c:v>0.22180451127819548</c:v>
                </c:pt>
                <c:pt idx="1">
                  <c:v>0.2832080200501253</c:v>
                </c:pt>
                <c:pt idx="2" formatCode="0%">
                  <c:v>4.2606516290726822E-2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8AA-4802-8D11-36A6710935F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87597568"/>
        <c:axId val="187599104"/>
      </c:barChart>
      <c:catAx>
        <c:axId val="18759756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r"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87599104"/>
        <c:crosses val="autoZero"/>
        <c:auto val="1"/>
        <c:lblAlgn val="ctr"/>
        <c:lblOffset val="100"/>
        <c:noMultiLvlLbl val="0"/>
      </c:catAx>
      <c:valAx>
        <c:axId val="187599104"/>
        <c:scaling>
          <c:orientation val="minMax"/>
          <c:max val="0.4"/>
        </c:scaling>
        <c:delete val="1"/>
        <c:axPos val="t"/>
        <c:numFmt formatCode="###0%" sourceLinked="1"/>
        <c:majorTickMark val="out"/>
        <c:minorTickMark val="none"/>
        <c:tickLblPos val="nextTo"/>
        <c:crossAx val="187597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chemeClr val="tx1"/>
          </a:solidFill>
        </a:defRPr>
      </a:pPr>
      <a:endParaRPr lang="da-DK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810433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810433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D3A8D49-F231-6A43-9A88-0B6F68F2526E}" type="datetimeFigureOut">
              <a:rPr lang="en-US"/>
              <a:pPr>
                <a:defRPr/>
              </a:pPr>
              <a:t>4/8/2016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810433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810433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999ADCB-E63F-5841-8342-8A24D8F8BAA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3831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810433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810433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7226017-9A39-AF4C-8AA4-D8B163461054}" type="datetimeFigureOut">
              <a:rPr lang="en-US"/>
              <a:pPr>
                <a:defRPr/>
              </a:pPr>
              <a:t>4/8/2016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44538"/>
            <a:ext cx="59563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810433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810433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477A22F-F93C-0646-9FE8-47A526A4E0B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83338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809625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04813" algn="l" defTabSz="809625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809625" algn="l" defTabSz="809625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214438" algn="l" defTabSz="809625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620838" algn="l" defTabSz="809625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026082" algn="l" defTabSz="81043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431298" algn="l" defTabSz="81043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836515" algn="l" defTabSz="81043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241731" algn="l" defTabSz="81043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77A22F-F93C-0646-9FE8-47A526A4E0BC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797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809625" rtl="0" eaLnBrk="0" fontAlgn="base" latinLnBrk="0" hangingPunct="0">
              <a:lnSpc>
                <a:spcPct val="114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endParaRPr lang="da-DK" sz="110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77A22F-F93C-0646-9FE8-47A526A4E0BC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448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809625" rtl="0" eaLnBrk="0" fontAlgn="base" latinLnBrk="0" hangingPunct="0">
              <a:lnSpc>
                <a:spcPct val="114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endParaRPr lang="da-DK" sz="110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77A22F-F93C-0646-9FE8-47A526A4E0BC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2170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77A22F-F93C-0646-9FE8-47A526A4E0BC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3593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sz="110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77A22F-F93C-0646-9FE8-47A526A4E0BC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5734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80962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a-DK" sz="110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77A22F-F93C-0646-9FE8-47A526A4E0BC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6004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da-DK" sz="110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77A22F-F93C-0646-9FE8-47A526A4E0BC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5442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77A22F-F93C-0646-9FE8-47A526A4E0BC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6660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77A22F-F93C-0646-9FE8-47A526A4E0BC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3945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77A22F-F93C-0646-9FE8-47A526A4E0BC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0688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77A22F-F93C-0646-9FE8-47A526A4E0BC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7808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77A22F-F93C-0646-9FE8-47A526A4E0BC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7326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77A22F-F93C-0646-9FE8-47A526A4E0BC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0303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77A22F-F93C-0646-9FE8-47A526A4E0BC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6179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77A22F-F93C-0646-9FE8-47A526A4E0BC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8162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77A22F-F93C-0646-9FE8-47A526A4E0BC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0596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77A22F-F93C-0646-9FE8-47A526A4E0BC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9153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4000"/>
              </a:lnSpc>
              <a:spcBef>
                <a:spcPts val="200"/>
              </a:spcBef>
              <a:spcAft>
                <a:spcPts val="200"/>
              </a:spcAft>
            </a:pPr>
            <a:endParaRPr lang="da-DK" sz="1100" dirty="0">
              <a:solidFill>
                <a:schemeClr val="bg1"/>
              </a:solidFill>
              <a:latin typeface="+mn-lt"/>
              <a:cs typeface="Myriad Pro Light"/>
            </a:endParaRP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77A22F-F93C-0646-9FE8-47A526A4E0BC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6668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77A22F-F93C-0646-9FE8-47A526A4E0BC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3355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809625" rtl="0" eaLnBrk="0" fontAlgn="base" latinLnBrk="0" hangingPunct="0">
              <a:lnSpc>
                <a:spcPct val="114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endParaRPr lang="da-DK" sz="1100" dirty="0">
              <a:solidFill>
                <a:schemeClr val="tx1"/>
              </a:solidFill>
            </a:endParaRP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77A22F-F93C-0646-9FE8-47A526A4E0BC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5870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809625" rtl="0" eaLnBrk="0" fontAlgn="base" latinLnBrk="0" hangingPunct="0">
              <a:lnSpc>
                <a:spcPct val="114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endParaRPr lang="da-DK" sz="1100" dirty="0">
              <a:solidFill>
                <a:schemeClr val="tx1"/>
              </a:solidFill>
            </a:endParaRP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77A22F-F93C-0646-9FE8-47A526A4E0BC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4863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4000"/>
              </a:lnSpc>
              <a:spcBef>
                <a:spcPts val="200"/>
              </a:spcBef>
              <a:spcAft>
                <a:spcPts val="200"/>
              </a:spcAft>
            </a:pPr>
            <a:endParaRPr lang="da-DK" sz="1100" dirty="0">
              <a:solidFill>
                <a:schemeClr val="bg1"/>
              </a:solidFill>
              <a:latin typeface="+mn-lt"/>
              <a:cs typeface="Myriad Pro Light"/>
            </a:endParaRP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77A22F-F93C-0646-9FE8-47A526A4E0BC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0028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77A22F-F93C-0646-9FE8-47A526A4E0BC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766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77A22F-F93C-0646-9FE8-47A526A4E0BC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330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650975" cy="5715000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3762936" y="-12370"/>
            <a:ext cx="5888038" cy="1881188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>
                <a:solidFill>
                  <a:srgbClr val="FF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7359540" y="292430"/>
            <a:ext cx="1830394" cy="1335088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CLIENT NAME DD/MM/YY</a:t>
            </a:r>
          </a:p>
        </p:txBody>
      </p:sp>
      <p:sp>
        <p:nvSpPr>
          <p:cNvPr id="19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4079772" y="292430"/>
            <a:ext cx="3001962" cy="936624"/>
          </a:xfrm>
          <a:prstGeom prst="rect">
            <a:avLst/>
          </a:prstGeom>
        </p:spPr>
        <p:txBody>
          <a:bodyPr/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4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0" name="Text Placeholder 7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4079772" y="1222706"/>
            <a:ext cx="3001962" cy="404812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TYPE OF REPORT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7588" y="292430"/>
            <a:ext cx="6097" cy="1341236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54138" y="170148"/>
            <a:ext cx="854161" cy="167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7800400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1800" userDrawn="1">
          <p15:clr>
            <a:srgbClr val="FBAE40"/>
          </p15:clr>
        </p15:guide>
        <p15:guide id="4" pos="30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-1" y="-1"/>
            <a:ext cx="2283619" cy="1902619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2286793" y="-1"/>
            <a:ext cx="2283619" cy="1902619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573587" y="-1"/>
            <a:ext cx="2283619" cy="1902619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6860381" y="0"/>
            <a:ext cx="2283619" cy="1902619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8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-1" y="1902618"/>
            <a:ext cx="2283619" cy="1902619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9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2286793" y="1902618"/>
            <a:ext cx="2283619" cy="1902619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0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4573587" y="1902618"/>
            <a:ext cx="2283619" cy="1902619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1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6860381" y="1902618"/>
            <a:ext cx="2283619" cy="1902619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2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-1" y="3805237"/>
            <a:ext cx="2283619" cy="1902619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3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2286793" y="3805237"/>
            <a:ext cx="2283619" cy="1902619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4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4573587" y="3805237"/>
            <a:ext cx="2283619" cy="1902619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5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6860381" y="3805237"/>
            <a:ext cx="2283619" cy="1902619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0" y="509588"/>
            <a:ext cx="5888038" cy="1881188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738556" y="779463"/>
            <a:ext cx="1830394" cy="1335088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CLIENT NAME DD/MM/YY</a:t>
            </a:r>
          </a:p>
        </p:txBody>
      </p:sp>
      <p:sp>
        <p:nvSpPr>
          <p:cNvPr id="19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458788" y="779463"/>
            <a:ext cx="3001962" cy="936624"/>
          </a:xfrm>
          <a:prstGeom prst="rect">
            <a:avLst/>
          </a:prstGeom>
        </p:spPr>
        <p:txBody>
          <a:bodyPr/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4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0" name="Text Placeholder 7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458788" y="1709739"/>
            <a:ext cx="3001962" cy="404812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TYPE OF REPORT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604" y="779463"/>
            <a:ext cx="6097" cy="1341236"/>
          </a:xfrm>
          <a:prstGeom prst="rect">
            <a:avLst/>
          </a:prstGeom>
        </p:spPr>
      </p:pic>
      <p:pic>
        <p:nvPicPr>
          <p:cNvPr id="21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54138" y="170148"/>
            <a:ext cx="854161" cy="167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4538777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1800" userDrawn="1">
          <p15:clr>
            <a:srgbClr val="FBAE40"/>
          </p15:clr>
        </p15:guide>
        <p15:guide id="4" pos="30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ectio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6"/>
          </p:nvPr>
        </p:nvSpPr>
        <p:spPr>
          <a:xfrm>
            <a:off x="0" y="511969"/>
            <a:ext cx="3256085" cy="2950104"/>
          </a:xfrm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Title 1"/>
          <p:cNvSpPr>
            <a:spLocks noGrp="1"/>
          </p:cNvSpPr>
          <p:nvPr>
            <p:ph type="title" hasCustomPrompt="1"/>
          </p:nvPr>
        </p:nvSpPr>
        <p:spPr>
          <a:xfrm>
            <a:off x="342899" y="777874"/>
            <a:ext cx="2519174" cy="535783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2900" y="1450579"/>
            <a:ext cx="2519172" cy="174426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Summarize the coming section here in a short paragraph to give the audiences a sneak preview of the contents. </a:t>
            </a: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7"/>
            <p:custDataLst>
              <p:tags r:id="rId1"/>
            </p:custDataLst>
          </p:nvPr>
        </p:nvSpPr>
        <p:spPr>
          <a:xfrm>
            <a:off x="211138" y="5461000"/>
            <a:ext cx="6069012" cy="84138"/>
          </a:xfrm>
        </p:spPr>
        <p:txBody>
          <a:bodyPr rIns="0" anchorCtr="0"/>
          <a:lstStyle>
            <a:lvl1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8"/>
            <p:custDataLst>
              <p:tags r:id="rId2"/>
            </p:custDataLst>
          </p:nvPr>
        </p:nvSpPr>
        <p:spPr>
          <a:xfrm>
            <a:off x="8459788" y="5464175"/>
            <a:ext cx="227012" cy="80963"/>
          </a:xfrm>
        </p:spPr>
        <p:txBody>
          <a:bodyPr anchorCtr="0"/>
          <a:lstStyle>
            <a:lvl1pPr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BDE1EFA8-517E-F143-8E7A-2A700F90BB96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pic>
        <p:nvPicPr>
          <p:cNvPr id="8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54138" y="170148"/>
            <a:ext cx="854161" cy="167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555272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3173413" y="646113"/>
            <a:ext cx="0" cy="3892550"/>
          </a:xfrm>
          <a:prstGeom prst="line">
            <a:avLst/>
          </a:prstGeom>
          <a:ln w="12700">
            <a:solidFill>
              <a:srgbClr val="5859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458788" y="646114"/>
            <a:ext cx="2636837" cy="389255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2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252788" y="646114"/>
            <a:ext cx="1239837" cy="3892547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PAGE #</a:t>
            </a: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7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8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426C022E-D57A-6543-B8C3-D1291E068B7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pic>
        <p:nvPicPr>
          <p:cNvPr id="9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54138" y="170148"/>
            <a:ext cx="854161" cy="167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4698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ecutive Summar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quarter" idx="21" hasCustomPrompt="1"/>
          </p:nvPr>
        </p:nvSpPr>
        <p:spPr>
          <a:xfrm>
            <a:off x="457201" y="509588"/>
            <a:ext cx="8232531" cy="4868862"/>
          </a:xfr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Tx/>
              <a:buNone/>
              <a:defRPr sz="1800" baseline="0">
                <a:solidFill>
                  <a:schemeClr val="bg1"/>
                </a:solidFill>
              </a:defRPr>
            </a:lvl1pPr>
            <a:lvl2pPr marL="685800" indent="-3429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Tx/>
              <a:buBlip>
                <a:blip r:embed="rId2"/>
              </a:buBlip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 err="1"/>
              <a:t>Writting</a:t>
            </a:r>
            <a:r>
              <a:rPr lang="en-US" dirty="0"/>
              <a:t> executive summary helps your audiences quickly get the ideas of the whole presentation without having to read it all. This section often (but not a mandatory) contains problem definition, recommended solutions and proven capabilities evidences. Keep it short, simple and to the points. 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spcBef>
                <a:spcPts val="200"/>
              </a:spcBef>
              <a:buNone/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etc..)</a:t>
            </a: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9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algn="l">
              <a:spcBef>
                <a:spcPts val="200"/>
              </a:spcBef>
              <a:defRPr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20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algn="l">
              <a:spcBef>
                <a:spcPts val="200"/>
              </a:spcBef>
              <a:defRPr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6DBBEB1C-A9F8-1D4C-9CB1-A656132E7AB2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pic>
        <p:nvPicPr>
          <p:cNvPr id="12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9040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 Situation &amp;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spcBef>
                <a:spcPts val="200"/>
              </a:spcBef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etc..)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8" hasCustomPrompt="1"/>
          </p:nvPr>
        </p:nvSpPr>
        <p:spPr>
          <a:xfrm>
            <a:off x="458788" y="509588"/>
            <a:ext cx="2638423" cy="4868862"/>
          </a:xfr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None/>
              <a:defRPr sz="1800" baseline="0">
                <a:latin typeface="+mn-lt"/>
              </a:defRPr>
            </a:lvl1pPr>
            <a:lvl2pPr marL="685800" indent="-3429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Main title(Background, Objectives, Situation, etc…)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3254375" y="509588"/>
            <a:ext cx="5432425" cy="4868862"/>
          </a:xfr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None/>
              <a:defRPr sz="1800" baseline="0"/>
            </a:lvl1pPr>
            <a:lvl2pPr marL="685800" indent="-3429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Write a brief statement of background information, which usually (but not a mandatory) about situations, objectives, etc…of this presentation. </a:t>
            </a: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20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21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4BDA6F7E-AE2D-864B-9A93-B57182E0E0AE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pic>
        <p:nvPicPr>
          <p:cNvPr id="8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0224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ster Text Color Backgro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spcBef>
                <a:spcPts val="200"/>
              </a:spcBef>
              <a:buNone/>
              <a:defRPr sz="9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8" hasCustomPrompt="1"/>
          </p:nvPr>
        </p:nvSpPr>
        <p:spPr>
          <a:xfrm>
            <a:off x="457201" y="1181100"/>
            <a:ext cx="8232531" cy="4197350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Tx/>
              <a:buBlip>
                <a:blip r:embed="rId2"/>
              </a:buBlip>
              <a:defRPr sz="1800">
                <a:solidFill>
                  <a:schemeClr val="bg1"/>
                </a:solidFill>
              </a:defRPr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Tx/>
              <a:buBlip>
                <a:blip r:embed="rId3"/>
              </a:buBlip>
              <a:defRPr sz="1600"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9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algn="l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20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algn="l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B8DCEF2B-6BCD-3E49-817D-9FECD9B572F6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0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9869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4874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age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54138" y="170148"/>
            <a:ext cx="854161" cy="167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1697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Text  Blan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spcBef>
                <a:spcPts val="200"/>
              </a:spcBef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8" hasCustomPrompt="1"/>
          </p:nvPr>
        </p:nvSpPr>
        <p:spPr>
          <a:xfrm>
            <a:off x="457201" y="1181100"/>
            <a:ext cx="8232531" cy="4197350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 baseline="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9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20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0F4E8FAD-635C-6F40-8E70-A9FAD54278EE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9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7982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Two block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marR="0" indent="0" algn="l" defTabSz="809625" rtl="0" eaLnBrk="0" fontAlgn="base" latinLnBrk="0" hangingPunct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100000"/>
              <a:buFontTx/>
              <a:buNone/>
              <a:tabLst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8" hasCustomPrompt="1"/>
          </p:nvPr>
        </p:nvSpPr>
        <p:spPr>
          <a:xfrm>
            <a:off x="457200" y="1181100"/>
            <a:ext cx="4032504" cy="4197350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4652963" y="1181100"/>
            <a:ext cx="4033837" cy="4197350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20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21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746D2C1C-1571-A04A-9EBB-BE89F40C540B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2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4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1950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- Three Block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spcBef>
                <a:spcPts val="200"/>
              </a:spcBef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21" hasCustomPrompt="1"/>
          </p:nvPr>
        </p:nvSpPr>
        <p:spPr>
          <a:xfrm>
            <a:off x="457200" y="1181100"/>
            <a:ext cx="2635250" cy="4197350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23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24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86BF4FA2-29E5-C94F-A5E3-58287744157B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7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6"/>
          <p:cNvSpPr>
            <a:spLocks noGrp="1"/>
          </p:cNvSpPr>
          <p:nvPr>
            <p:ph sz="quarter" idx="58" hasCustomPrompt="1"/>
          </p:nvPr>
        </p:nvSpPr>
        <p:spPr>
          <a:xfrm>
            <a:off x="3252785" y="1181100"/>
            <a:ext cx="5434015" cy="4197350"/>
          </a:xfrm>
          <a:noFill/>
        </p:spPr>
        <p:txBody>
          <a:bodyPr>
            <a:normAutofit/>
          </a:bodyPr>
          <a:lstStyle>
            <a:lvl1pPr marL="342900" marR="0" indent="-342900" algn="l" defTabSz="810433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>
                <a:srgbClr val="E3323D"/>
              </a:buClr>
              <a:buSzPct val="100000"/>
              <a:buFontTx/>
              <a:buBlip>
                <a:blip r:embed="rId2"/>
              </a:buBlip>
              <a:tabLst/>
              <a:defRPr sz="1800">
                <a:solidFill>
                  <a:schemeClr val="tx1"/>
                </a:solidFill>
              </a:defRPr>
            </a:lvl1pPr>
            <a:lvl2pPr marL="685800" marR="0" indent="-342900" algn="l" defTabSz="810433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  <a:buSzPct val="100000"/>
              <a:buFontTx/>
              <a:buBlip>
                <a:blip r:embed="rId3"/>
              </a:buBlip>
              <a:tabLst/>
              <a:defRPr sz="16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19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51956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- Three Block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6"/>
          <p:cNvSpPr>
            <a:spLocks noGrp="1"/>
          </p:cNvSpPr>
          <p:nvPr>
            <p:ph sz="quarter" idx="58" hasCustomPrompt="1"/>
          </p:nvPr>
        </p:nvSpPr>
        <p:spPr>
          <a:xfrm>
            <a:off x="457200" y="1181100"/>
            <a:ext cx="5434015" cy="4197350"/>
          </a:xfrm>
          <a:noFill/>
        </p:spPr>
        <p:txBody>
          <a:bodyPr>
            <a:normAutofit/>
          </a:bodyPr>
          <a:lstStyle>
            <a:lvl1pPr marL="342900" marR="0" indent="-342900" algn="l" defTabSz="810433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>
                <a:srgbClr val="E3323D"/>
              </a:buClr>
              <a:buSzPct val="100000"/>
              <a:buFontTx/>
              <a:buBlip>
                <a:blip r:embed="rId2"/>
              </a:buBlip>
              <a:tabLst/>
              <a:defRPr sz="1800">
                <a:solidFill>
                  <a:schemeClr val="tx1"/>
                </a:solidFill>
              </a:defRPr>
            </a:lvl1pPr>
            <a:lvl2pPr marL="685800" marR="0" indent="-342900" algn="l" defTabSz="810433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  <a:buSzPct val="100000"/>
              <a:buFontTx/>
              <a:buBlip>
                <a:blip r:embed="rId3"/>
              </a:buBlip>
              <a:tabLst/>
              <a:defRPr sz="16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spcBef>
                <a:spcPts val="200"/>
              </a:spcBef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23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24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86BF4FA2-29E5-C94F-A5E3-58287744157B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6" name="Content Placeholder 3"/>
          <p:cNvSpPr>
            <a:spLocks noGrp="1"/>
          </p:cNvSpPr>
          <p:nvPr>
            <p:ph sz="quarter" idx="21" hasCustomPrompt="1"/>
          </p:nvPr>
        </p:nvSpPr>
        <p:spPr>
          <a:xfrm>
            <a:off x="6051550" y="1181100"/>
            <a:ext cx="2635250" cy="4197350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9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3565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- Four Block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6"/>
          <p:cNvSpPr>
            <a:spLocks noGrp="1"/>
          </p:cNvSpPr>
          <p:nvPr>
            <p:ph sz="quarter" idx="67" hasCustomPrompt="1"/>
          </p:nvPr>
        </p:nvSpPr>
        <p:spPr>
          <a:xfrm>
            <a:off x="457200" y="1181100"/>
            <a:ext cx="1850994" cy="4197350"/>
          </a:xfrm>
          <a:noFill/>
        </p:spPr>
        <p:txBody>
          <a:bodyPr>
            <a:normAutofit/>
          </a:bodyPr>
          <a:lstStyle>
            <a:lvl1pPr marL="342900" marR="0" indent="-342900" algn="l" defTabSz="810433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>
                <a:srgbClr val="E3323D"/>
              </a:buClr>
              <a:buSzPct val="100000"/>
              <a:buFontTx/>
              <a:buBlip>
                <a:blip r:embed="rId2"/>
              </a:buBlip>
              <a:tabLst/>
              <a:defRPr sz="1800">
                <a:solidFill>
                  <a:schemeClr val="tx1"/>
                </a:solidFill>
              </a:defRPr>
            </a:lvl1pPr>
            <a:lvl2pPr marL="685800" marR="0" indent="-342900" algn="l" defTabSz="810433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  <a:buSzPct val="100000"/>
              <a:buFontTx/>
              <a:buBlip>
                <a:blip r:embed="rId3"/>
              </a:buBlip>
              <a:tabLst/>
              <a:defRPr sz="16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>
              <a:spcBef>
                <a:spcPts val="200"/>
              </a:spcBef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72" name="Content Placeholder 6"/>
          <p:cNvSpPr>
            <a:spLocks noGrp="1"/>
          </p:cNvSpPr>
          <p:nvPr>
            <p:ph sz="quarter" idx="58" hasCustomPrompt="1"/>
          </p:nvPr>
        </p:nvSpPr>
        <p:spPr>
          <a:xfrm>
            <a:off x="2584992" y="1181100"/>
            <a:ext cx="6101808" cy="4197350"/>
          </a:xfrm>
          <a:noFill/>
        </p:spPr>
        <p:txBody>
          <a:bodyPr>
            <a:normAutofit/>
          </a:bodyPr>
          <a:lstStyle>
            <a:lvl1pPr marL="208236" marR="0" indent="-208236" algn="l" defTabSz="810433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>
                <a:srgbClr val="E3323D"/>
              </a:buClr>
              <a:buSzPct val="100000"/>
              <a:buFontTx/>
              <a:buBlip>
                <a:blip r:embed="rId2"/>
              </a:buBlip>
              <a:tabLst/>
              <a:defRPr sz="1800">
                <a:solidFill>
                  <a:schemeClr val="tx1"/>
                </a:solidFill>
              </a:defRPr>
            </a:lvl1pPr>
            <a:lvl2pPr marL="405216" marR="0" indent="-196980" algn="l" defTabSz="810433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  <a:buSzPct val="100000"/>
              <a:buFontTx/>
              <a:buBlip>
                <a:blip r:embed="rId3"/>
              </a:buBlip>
              <a:tabLst/>
              <a:defRPr sz="16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65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66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E6D4BAD6-18FA-8846-AB5F-6D7B7C59406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4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6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30620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Two Block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457200" y="1047750"/>
            <a:ext cx="200025" cy="1333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104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>
              <a:spcBef>
                <a:spcPts val="200"/>
              </a:spcBef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59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60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66183332-A09C-5D45-B53A-398071C7AFC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22" name="Content Placeholder 6"/>
          <p:cNvSpPr>
            <a:spLocks noGrp="1"/>
          </p:cNvSpPr>
          <p:nvPr>
            <p:ph sz="quarter" idx="55" hasCustomPrompt="1"/>
          </p:nvPr>
        </p:nvSpPr>
        <p:spPr>
          <a:xfrm>
            <a:off x="6837396" y="1181100"/>
            <a:ext cx="1849404" cy="4197350"/>
          </a:xfrm>
          <a:noFill/>
        </p:spPr>
        <p:txBody>
          <a:bodyPr>
            <a:normAutofit/>
          </a:bodyPr>
          <a:lstStyle>
            <a:lvl1pPr marL="208236" marR="0" indent="-208236" algn="l" defTabSz="810433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>
                <a:srgbClr val="E3323D"/>
              </a:buClr>
              <a:buSzPct val="100000"/>
              <a:buFontTx/>
              <a:buBlip>
                <a:blip r:embed="rId2"/>
              </a:buBlip>
              <a:tabLst/>
              <a:defRPr sz="1800">
                <a:solidFill>
                  <a:schemeClr val="tx1"/>
                </a:solidFill>
              </a:defRPr>
            </a:lvl1pPr>
            <a:lvl2pPr marL="405216" marR="0" indent="-196980" algn="l" defTabSz="810433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  <a:buSzPct val="100000"/>
              <a:buFontTx/>
              <a:buBlip>
                <a:blip r:embed="rId3"/>
              </a:buBlip>
              <a:tabLst/>
              <a:defRPr sz="16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3" name="Content Placeholder 6"/>
          <p:cNvSpPr>
            <a:spLocks noGrp="1"/>
          </p:cNvSpPr>
          <p:nvPr>
            <p:ph sz="quarter" idx="58" hasCustomPrompt="1"/>
          </p:nvPr>
        </p:nvSpPr>
        <p:spPr>
          <a:xfrm>
            <a:off x="457200" y="1181100"/>
            <a:ext cx="6101808" cy="4197350"/>
          </a:xfrm>
          <a:noFill/>
        </p:spPr>
        <p:txBody>
          <a:bodyPr>
            <a:normAutofit/>
          </a:bodyPr>
          <a:lstStyle>
            <a:lvl1pPr marL="342900" marR="0" indent="-342900" algn="l" defTabSz="810433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>
                <a:srgbClr val="E3323D"/>
              </a:buClr>
              <a:buSzPct val="100000"/>
              <a:buFontTx/>
              <a:buBlip>
                <a:blip r:embed="rId2"/>
              </a:buBlip>
              <a:tabLst/>
              <a:defRPr sz="1800">
                <a:solidFill>
                  <a:schemeClr val="tx1"/>
                </a:solidFill>
              </a:defRPr>
            </a:lvl1pPr>
            <a:lvl2pPr marL="685800" marR="0" indent="-342900" algn="l" defTabSz="810433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  <a:buSzPct val="100000"/>
              <a:buFontTx/>
              <a:buBlip>
                <a:blip r:embed="rId3"/>
              </a:buBlip>
              <a:tabLst/>
              <a:defRPr sz="16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2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4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66443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Three Block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spcBef>
                <a:spcPts val="200"/>
              </a:spcBef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8" hasCustomPrompt="1"/>
          </p:nvPr>
        </p:nvSpPr>
        <p:spPr>
          <a:xfrm>
            <a:off x="457200" y="1181100"/>
            <a:ext cx="4032504" cy="4197350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4652963" y="1181100"/>
            <a:ext cx="4033837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20" hasCustomPrompt="1"/>
          </p:nvPr>
        </p:nvSpPr>
        <p:spPr>
          <a:xfrm>
            <a:off x="4652963" y="3367087"/>
            <a:ext cx="4033837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21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22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E01818EA-1E57-E042-B8B3-D3D539BDC29E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4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7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56498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- Three Block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6"/>
          <p:cNvSpPr>
            <a:spLocks noGrp="1"/>
          </p:cNvSpPr>
          <p:nvPr>
            <p:ph sz="quarter" idx="58" hasCustomPrompt="1"/>
          </p:nvPr>
        </p:nvSpPr>
        <p:spPr>
          <a:xfrm>
            <a:off x="457200" y="1181099"/>
            <a:ext cx="4035427" cy="2011363"/>
          </a:xfrm>
          <a:noFill/>
        </p:spPr>
        <p:txBody>
          <a:bodyPr>
            <a:normAutofit/>
          </a:bodyPr>
          <a:lstStyle>
            <a:lvl1pPr marL="342900" marR="0" indent="-342900" algn="l" defTabSz="810433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>
                <a:srgbClr val="E3323D"/>
              </a:buClr>
              <a:buSzPct val="100000"/>
              <a:buFontTx/>
              <a:buBlip>
                <a:blip r:embed="rId2"/>
              </a:buBlip>
              <a:tabLst/>
              <a:defRPr sz="1800">
                <a:solidFill>
                  <a:schemeClr val="tx1"/>
                </a:solidFill>
              </a:defRPr>
            </a:lvl1pPr>
            <a:lvl2pPr marL="685800" marR="0" indent="-342900" algn="l" defTabSz="810433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  <a:buSzPct val="100000"/>
              <a:buFontTx/>
              <a:buBlip>
                <a:blip r:embed="rId3"/>
              </a:buBlip>
              <a:tabLst/>
              <a:defRPr sz="16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spcBef>
                <a:spcPts val="200"/>
              </a:spcBef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8" hasCustomPrompt="1"/>
          </p:nvPr>
        </p:nvSpPr>
        <p:spPr>
          <a:xfrm>
            <a:off x="4654296" y="1181100"/>
            <a:ext cx="4032504" cy="4197350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20" hasCustomPrompt="1"/>
          </p:nvPr>
        </p:nvSpPr>
        <p:spPr>
          <a:xfrm>
            <a:off x="457200" y="3367087"/>
            <a:ext cx="4033837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21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22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E01818EA-1E57-E042-B8B3-D3D539BDC29E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7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8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5980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Three Block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spcBef>
                <a:spcPts val="200"/>
              </a:spcBef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8" hasCustomPrompt="1"/>
          </p:nvPr>
        </p:nvSpPr>
        <p:spPr>
          <a:xfrm>
            <a:off x="457200" y="1181100"/>
            <a:ext cx="5430838" cy="4197350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6051550" y="1181100"/>
            <a:ext cx="2635250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20" hasCustomPrompt="1"/>
          </p:nvPr>
        </p:nvSpPr>
        <p:spPr>
          <a:xfrm>
            <a:off x="6051550" y="3367087"/>
            <a:ext cx="2635250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21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22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C9E85F53-BE78-0648-A2B7-02274450A468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4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7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04960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- Three Block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3"/>
          <p:cNvSpPr>
            <a:spLocks noGrp="1"/>
          </p:cNvSpPr>
          <p:nvPr>
            <p:ph sz="quarter" idx="23" hasCustomPrompt="1"/>
          </p:nvPr>
        </p:nvSpPr>
        <p:spPr>
          <a:xfrm>
            <a:off x="457200" y="1181099"/>
            <a:ext cx="2635250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spcBef>
                <a:spcPts val="200"/>
              </a:spcBef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8" hasCustomPrompt="1"/>
          </p:nvPr>
        </p:nvSpPr>
        <p:spPr>
          <a:xfrm>
            <a:off x="3255962" y="1181100"/>
            <a:ext cx="5430838" cy="4197350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21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22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C9E85F53-BE78-0648-A2B7-02274450A468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7" name="Content Placeholder 3"/>
          <p:cNvSpPr>
            <a:spLocks noGrp="1"/>
          </p:cNvSpPr>
          <p:nvPr>
            <p:ph sz="quarter" idx="24" hasCustomPrompt="1"/>
          </p:nvPr>
        </p:nvSpPr>
        <p:spPr>
          <a:xfrm>
            <a:off x="457200" y="3367087"/>
            <a:ext cx="2635250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9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2870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Three Block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spcBef>
                <a:spcPts val="200"/>
              </a:spcBef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6051550" y="1181100"/>
            <a:ext cx="2635250" cy="4197350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21" hasCustomPrompt="1"/>
          </p:nvPr>
        </p:nvSpPr>
        <p:spPr>
          <a:xfrm>
            <a:off x="457200" y="1181100"/>
            <a:ext cx="2635250" cy="4197350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22" hasCustomPrompt="1"/>
          </p:nvPr>
        </p:nvSpPr>
        <p:spPr>
          <a:xfrm>
            <a:off x="3254375" y="1181100"/>
            <a:ext cx="2635250" cy="4197350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23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24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86BF4FA2-29E5-C94F-A5E3-58287744157B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6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8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0895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Four Block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3"/>
          <p:cNvSpPr>
            <a:spLocks noGrp="1"/>
          </p:cNvSpPr>
          <p:nvPr>
            <p:ph sz="quarter" idx="24" hasCustomPrompt="1"/>
          </p:nvPr>
        </p:nvSpPr>
        <p:spPr>
          <a:xfrm>
            <a:off x="457200" y="3367087"/>
            <a:ext cx="5430838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spcBef>
                <a:spcPts val="200"/>
              </a:spcBef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6051550" y="1181100"/>
            <a:ext cx="2635250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20" hasCustomPrompt="1"/>
          </p:nvPr>
        </p:nvSpPr>
        <p:spPr>
          <a:xfrm>
            <a:off x="6051550" y="3367087"/>
            <a:ext cx="2635250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21" hasCustomPrompt="1"/>
          </p:nvPr>
        </p:nvSpPr>
        <p:spPr>
          <a:xfrm>
            <a:off x="457200" y="1181100"/>
            <a:ext cx="5430838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25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26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4894CA5C-9C80-5247-883F-2ED0CB339FFE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7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9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89749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- Four Block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3"/>
          <p:cNvSpPr>
            <a:spLocks noGrp="1"/>
          </p:cNvSpPr>
          <p:nvPr>
            <p:ph sz="quarter" idx="24" hasCustomPrompt="1"/>
          </p:nvPr>
        </p:nvSpPr>
        <p:spPr>
          <a:xfrm>
            <a:off x="3255962" y="3367087"/>
            <a:ext cx="5430838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spcBef>
                <a:spcPts val="200"/>
              </a:spcBef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457200" y="1181100"/>
            <a:ext cx="2635250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20" hasCustomPrompt="1"/>
          </p:nvPr>
        </p:nvSpPr>
        <p:spPr>
          <a:xfrm>
            <a:off x="457200" y="3367087"/>
            <a:ext cx="2635250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21" hasCustomPrompt="1"/>
          </p:nvPr>
        </p:nvSpPr>
        <p:spPr>
          <a:xfrm>
            <a:off x="3255962" y="1181100"/>
            <a:ext cx="5430838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25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26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4894CA5C-9C80-5247-883F-2ED0CB339FFE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7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9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52848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Four Block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457200" y="1181100"/>
            <a:ext cx="1850994" cy="4197350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>
              <a:spcBef>
                <a:spcPts val="200"/>
              </a:spcBef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65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66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E6D4BAD6-18FA-8846-AB5F-6D7B7C59406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5" name="Content Placeholder 3"/>
          <p:cNvSpPr>
            <a:spLocks noGrp="1"/>
          </p:cNvSpPr>
          <p:nvPr>
            <p:ph sz="quarter" idx="67" hasCustomPrompt="1"/>
          </p:nvPr>
        </p:nvSpPr>
        <p:spPr>
          <a:xfrm>
            <a:off x="2583402" y="1181100"/>
            <a:ext cx="1850994" cy="4197350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quarter" idx="68" hasCustomPrompt="1"/>
          </p:nvPr>
        </p:nvSpPr>
        <p:spPr>
          <a:xfrm>
            <a:off x="4709604" y="1181100"/>
            <a:ext cx="1850994" cy="4197350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quarter" idx="69" hasCustomPrompt="1"/>
          </p:nvPr>
        </p:nvSpPr>
        <p:spPr>
          <a:xfrm>
            <a:off x="6835806" y="1181100"/>
            <a:ext cx="1850994" cy="4197350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59524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Four Block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457200" y="1181100"/>
            <a:ext cx="6829424" cy="4197350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spcBef>
                <a:spcPts val="200"/>
              </a:spcBef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20" name="Content Placeholder 3"/>
          <p:cNvSpPr>
            <a:spLocks noGrp="1"/>
          </p:cNvSpPr>
          <p:nvPr>
            <p:ph sz="quarter" idx="23"/>
          </p:nvPr>
        </p:nvSpPr>
        <p:spPr>
          <a:xfrm>
            <a:off x="7448550" y="1181100"/>
            <a:ext cx="1238250" cy="1208088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1400"/>
            </a:lvl1pPr>
            <a:lvl2pPr marL="685800" indent="-3429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/>
          <p:cNvSpPr>
            <a:spLocks noGrp="1"/>
          </p:cNvSpPr>
          <p:nvPr>
            <p:ph sz="quarter" idx="24"/>
          </p:nvPr>
        </p:nvSpPr>
        <p:spPr>
          <a:xfrm>
            <a:off x="7448550" y="2675731"/>
            <a:ext cx="1238250" cy="1208088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1400"/>
            </a:lvl1pPr>
            <a:lvl2pPr marL="685800" indent="-3429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quarter" idx="25"/>
          </p:nvPr>
        </p:nvSpPr>
        <p:spPr>
          <a:xfrm>
            <a:off x="7448550" y="4170362"/>
            <a:ext cx="1238250" cy="1208088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1400"/>
            </a:lvl1pPr>
            <a:lvl2pPr marL="685800" indent="-3429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26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27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93C9AA84-AFFB-DF4D-B977-7797F1E55F93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7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8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81846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- Four Block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spcBef>
                <a:spcPts val="200"/>
              </a:spcBef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8" hasCustomPrompt="1"/>
          </p:nvPr>
        </p:nvSpPr>
        <p:spPr>
          <a:xfrm>
            <a:off x="1857375" y="1181100"/>
            <a:ext cx="6829425" cy="4197350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0" name="Content Placeholder 3"/>
          <p:cNvSpPr>
            <a:spLocks noGrp="1"/>
          </p:cNvSpPr>
          <p:nvPr>
            <p:ph sz="quarter" idx="23"/>
          </p:nvPr>
        </p:nvSpPr>
        <p:spPr>
          <a:xfrm>
            <a:off x="458790" y="1181100"/>
            <a:ext cx="1238250" cy="1208088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1400"/>
            </a:lvl1pPr>
            <a:lvl2pPr marL="685800" indent="-3429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/>
          <p:cNvSpPr>
            <a:spLocks noGrp="1"/>
          </p:cNvSpPr>
          <p:nvPr>
            <p:ph sz="quarter" idx="24"/>
          </p:nvPr>
        </p:nvSpPr>
        <p:spPr>
          <a:xfrm>
            <a:off x="458790" y="2675731"/>
            <a:ext cx="1238250" cy="1208088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1400"/>
            </a:lvl1pPr>
            <a:lvl2pPr marL="685800" indent="-3429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quarter" idx="25"/>
          </p:nvPr>
        </p:nvSpPr>
        <p:spPr>
          <a:xfrm>
            <a:off x="458790" y="4170362"/>
            <a:ext cx="1238250" cy="1208088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1400"/>
            </a:lvl1pPr>
            <a:lvl2pPr marL="685800" indent="-3429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26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27"/>
          </p:nvPr>
        </p:nvSpPr>
        <p:spPr>
          <a:xfrm>
            <a:off x="458790" y="5464175"/>
            <a:ext cx="227013" cy="80963"/>
          </a:xfrm>
        </p:spPr>
        <p:txBody>
          <a:bodyPr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93C9AA84-AFFB-DF4D-B977-7797F1E55F93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6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7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60081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Four Block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spcBef>
                <a:spcPts val="200"/>
              </a:spcBef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4652963" y="1181100"/>
            <a:ext cx="4033837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20" hasCustomPrompt="1"/>
          </p:nvPr>
        </p:nvSpPr>
        <p:spPr>
          <a:xfrm>
            <a:off x="4652963" y="3367087"/>
            <a:ext cx="4033837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21" hasCustomPrompt="1"/>
          </p:nvPr>
        </p:nvSpPr>
        <p:spPr>
          <a:xfrm>
            <a:off x="457200" y="1181100"/>
            <a:ext cx="4033837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22" hasCustomPrompt="1"/>
          </p:nvPr>
        </p:nvSpPr>
        <p:spPr>
          <a:xfrm>
            <a:off x="457200" y="3367087"/>
            <a:ext cx="4033837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Footer Placeholder 2"/>
          <p:cNvSpPr>
            <a:spLocks noGrp="1"/>
          </p:cNvSpPr>
          <p:nvPr>
            <p:ph type="ftr" sz="quarter" idx="23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Slide Number Placeholder 3"/>
          <p:cNvSpPr>
            <a:spLocks noGrp="1"/>
          </p:cNvSpPr>
          <p:nvPr>
            <p:ph type="sldNum" sz="quarter" idx="24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E22FDF06-90BC-3D47-9D12-57A68BD6A6D8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7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9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5500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- Six Block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spcBef>
                <a:spcPts val="200"/>
              </a:spcBef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6051550" y="1181100"/>
            <a:ext cx="2635250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20" hasCustomPrompt="1"/>
          </p:nvPr>
        </p:nvSpPr>
        <p:spPr>
          <a:xfrm>
            <a:off x="6051550" y="3367087"/>
            <a:ext cx="2635250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22" hasCustomPrompt="1"/>
          </p:nvPr>
        </p:nvSpPr>
        <p:spPr>
          <a:xfrm>
            <a:off x="3254375" y="1181100"/>
            <a:ext cx="2635250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quarter" idx="23" hasCustomPrompt="1"/>
          </p:nvPr>
        </p:nvSpPr>
        <p:spPr>
          <a:xfrm>
            <a:off x="3254375" y="3367087"/>
            <a:ext cx="2635250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Footer Placeholder 2"/>
          <p:cNvSpPr>
            <a:spLocks noGrp="1"/>
          </p:cNvSpPr>
          <p:nvPr>
            <p:ph type="ftr" sz="quarter" idx="25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9" name="Slide Number Placeholder 3"/>
          <p:cNvSpPr>
            <a:spLocks noGrp="1"/>
          </p:cNvSpPr>
          <p:nvPr>
            <p:ph type="sldNum" sz="quarter" idx="26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F97B5109-9279-4B47-9B52-7FACB0002B81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20" name="Content Placeholder 3"/>
          <p:cNvSpPr>
            <a:spLocks noGrp="1"/>
          </p:cNvSpPr>
          <p:nvPr>
            <p:ph sz="quarter" idx="21" hasCustomPrompt="1"/>
          </p:nvPr>
        </p:nvSpPr>
        <p:spPr>
          <a:xfrm>
            <a:off x="457200" y="1181100"/>
            <a:ext cx="2635250" cy="4197350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1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87819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- Six Block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spcBef>
                <a:spcPts val="200"/>
              </a:spcBef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21" hasCustomPrompt="1"/>
          </p:nvPr>
        </p:nvSpPr>
        <p:spPr>
          <a:xfrm>
            <a:off x="457200" y="1181100"/>
            <a:ext cx="2635250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22" hasCustomPrompt="1"/>
          </p:nvPr>
        </p:nvSpPr>
        <p:spPr>
          <a:xfrm>
            <a:off x="3254375" y="1181100"/>
            <a:ext cx="2635250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quarter" idx="23" hasCustomPrompt="1"/>
          </p:nvPr>
        </p:nvSpPr>
        <p:spPr>
          <a:xfrm>
            <a:off x="3254375" y="3367087"/>
            <a:ext cx="2635250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quarter" idx="24" hasCustomPrompt="1"/>
          </p:nvPr>
        </p:nvSpPr>
        <p:spPr>
          <a:xfrm>
            <a:off x="457200" y="3367087"/>
            <a:ext cx="2635250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Footer Placeholder 2"/>
          <p:cNvSpPr>
            <a:spLocks noGrp="1"/>
          </p:cNvSpPr>
          <p:nvPr>
            <p:ph type="ftr" sz="quarter" idx="25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9" name="Slide Number Placeholder 3"/>
          <p:cNvSpPr>
            <a:spLocks noGrp="1"/>
          </p:cNvSpPr>
          <p:nvPr>
            <p:ph type="sldNum" sz="quarter" idx="26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F97B5109-9279-4B47-9B52-7FACB0002B81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20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6051550" y="1181100"/>
            <a:ext cx="2635250" cy="4197350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1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2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79119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Six Block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spcBef>
                <a:spcPts val="200"/>
              </a:spcBef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6051550" y="1181100"/>
            <a:ext cx="2635250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20" hasCustomPrompt="1"/>
          </p:nvPr>
        </p:nvSpPr>
        <p:spPr>
          <a:xfrm>
            <a:off x="6051550" y="3367087"/>
            <a:ext cx="2635250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21" hasCustomPrompt="1"/>
          </p:nvPr>
        </p:nvSpPr>
        <p:spPr>
          <a:xfrm>
            <a:off x="457200" y="1181100"/>
            <a:ext cx="2635250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22" hasCustomPrompt="1"/>
          </p:nvPr>
        </p:nvSpPr>
        <p:spPr>
          <a:xfrm>
            <a:off x="3254375" y="1181100"/>
            <a:ext cx="2635250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quarter" idx="23" hasCustomPrompt="1"/>
          </p:nvPr>
        </p:nvSpPr>
        <p:spPr>
          <a:xfrm>
            <a:off x="3254375" y="3367087"/>
            <a:ext cx="2635250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quarter" idx="24" hasCustomPrompt="1"/>
          </p:nvPr>
        </p:nvSpPr>
        <p:spPr>
          <a:xfrm>
            <a:off x="457200" y="3367087"/>
            <a:ext cx="2635250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Footer Placeholder 2"/>
          <p:cNvSpPr>
            <a:spLocks noGrp="1"/>
          </p:cNvSpPr>
          <p:nvPr>
            <p:ph type="ftr" sz="quarter" idx="25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9" name="Slide Number Placeholder 3"/>
          <p:cNvSpPr>
            <a:spLocks noGrp="1"/>
          </p:cNvSpPr>
          <p:nvPr>
            <p:ph type="sldNum" sz="quarter" idx="26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F97B5109-9279-4B47-9B52-7FACB0002B81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20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1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03891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Object Standar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58788" y="1181100"/>
            <a:ext cx="8229600" cy="4195763"/>
          </a:xfrm>
          <a:prstGeom prst="rect">
            <a:avLst/>
          </a:prstGeom>
          <a:solidFill>
            <a:srgbClr val="E6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l" defTabSz="810433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dirty="0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46" hasCustomPrompt="1"/>
          </p:nvPr>
        </p:nvSpPr>
        <p:spPr>
          <a:xfrm>
            <a:off x="659863" y="5073650"/>
            <a:ext cx="7827206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12" name="Content Placeholder 6"/>
          <p:cNvSpPr>
            <a:spLocks noGrp="1"/>
          </p:cNvSpPr>
          <p:nvPr>
            <p:ph sz="quarter" idx="44" hasCustomPrompt="1"/>
          </p:nvPr>
        </p:nvSpPr>
        <p:spPr>
          <a:xfrm>
            <a:off x="659863" y="1943100"/>
            <a:ext cx="7827206" cy="3130551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17" name="Footer Placeholder 2"/>
          <p:cNvSpPr>
            <a:spLocks noGrp="1"/>
          </p:cNvSpPr>
          <p:nvPr>
            <p:ph type="ftr" sz="quarter" idx="47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" name="Slide Number Placeholder 3"/>
          <p:cNvSpPr>
            <a:spLocks noGrp="1"/>
          </p:cNvSpPr>
          <p:nvPr>
            <p:ph type="sldNum" sz="quarter" idx="48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B23BFD47-3F2F-E043-9D82-CD796C11DE80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53" hasCustomPrompt="1"/>
          </p:nvPr>
        </p:nvSpPr>
        <p:spPr>
          <a:xfrm>
            <a:off x="658335" y="1314450"/>
            <a:ext cx="7828733" cy="476250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660400" y="1866900"/>
            <a:ext cx="7826375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1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60671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- Two Block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22" name="Footer Placeholder 2"/>
          <p:cNvSpPr>
            <a:spLocks noGrp="1"/>
          </p:cNvSpPr>
          <p:nvPr>
            <p:ph type="ftr" sz="quarter" idx="50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" name="Slide Number Placeholder 3"/>
          <p:cNvSpPr>
            <a:spLocks noGrp="1"/>
          </p:cNvSpPr>
          <p:nvPr>
            <p:ph type="sldNum" sz="quarter" idx="51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221576E6-7D99-5240-9211-3D0FCB9BD676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25" name="Rectangle 24"/>
          <p:cNvSpPr/>
          <p:nvPr userDrawn="1"/>
        </p:nvSpPr>
        <p:spPr>
          <a:xfrm>
            <a:off x="458790" y="1181100"/>
            <a:ext cx="4033837" cy="4195763"/>
          </a:xfrm>
          <a:prstGeom prst="rect">
            <a:avLst/>
          </a:prstGeom>
          <a:solidFill>
            <a:srgbClr val="E6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l" defTabSz="810433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dirty="0"/>
          </a:p>
        </p:txBody>
      </p:sp>
      <p:sp>
        <p:nvSpPr>
          <p:cNvPr id="26" name="Content Placeholder 2"/>
          <p:cNvSpPr>
            <a:spLocks noGrp="1"/>
          </p:cNvSpPr>
          <p:nvPr>
            <p:ph sz="quarter" idx="52"/>
          </p:nvPr>
        </p:nvSpPr>
        <p:spPr>
          <a:xfrm>
            <a:off x="660659" y="5073650"/>
            <a:ext cx="3630098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Slide Number Placeholder 3"/>
          <p:cNvSpPr txBox="1">
            <a:spLocks/>
          </p:cNvSpPr>
          <p:nvPr userDrawn="1"/>
        </p:nvSpPr>
        <p:spPr>
          <a:xfrm>
            <a:off x="8686800" y="5464175"/>
            <a:ext cx="227013" cy="80963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en-US"/>
            </a:defPPr>
            <a:lvl1pPr marL="0" algn="l" defTabSz="810433" rtl="0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 i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4813" indent="52388" algn="l" defTabSz="809625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2pPr>
            <a:lvl3pPr marL="809625" indent="104775" algn="l" defTabSz="809625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3pPr>
            <a:lvl4pPr marL="1214438" indent="157163" algn="l" defTabSz="809625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4pPr>
            <a:lvl5pPr marL="1620838" indent="207963" algn="l" defTabSz="809625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1600" kern="12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1600" kern="12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1600" kern="12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1600" kern="12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r>
              <a:rPr lang="en-US" dirty="0"/>
              <a:t> </a:t>
            </a:r>
            <a:fld id="{9E34C856-B08E-C44B-B8F0-94F2EE282531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31" name="Rectangle 30"/>
          <p:cNvSpPr/>
          <p:nvPr userDrawn="1"/>
        </p:nvSpPr>
        <p:spPr>
          <a:xfrm>
            <a:off x="4652963" y="1181100"/>
            <a:ext cx="4033837" cy="4195763"/>
          </a:xfrm>
          <a:prstGeom prst="rect">
            <a:avLst/>
          </a:prstGeom>
          <a:solidFill>
            <a:srgbClr val="E6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l" defTabSz="810433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dirty="0"/>
          </a:p>
        </p:txBody>
      </p:sp>
      <p:sp>
        <p:nvSpPr>
          <p:cNvPr id="32" name="Content Placeholder 2"/>
          <p:cNvSpPr>
            <a:spLocks noGrp="1"/>
          </p:cNvSpPr>
          <p:nvPr>
            <p:ph sz="quarter" idx="49"/>
          </p:nvPr>
        </p:nvSpPr>
        <p:spPr>
          <a:xfrm>
            <a:off x="4854832" y="5073650"/>
            <a:ext cx="3630098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6"/>
          <p:cNvSpPr>
            <a:spLocks noGrp="1"/>
          </p:cNvSpPr>
          <p:nvPr>
            <p:ph sz="quarter" idx="44" hasCustomPrompt="1"/>
          </p:nvPr>
        </p:nvSpPr>
        <p:spPr>
          <a:xfrm>
            <a:off x="659863" y="1943100"/>
            <a:ext cx="3630894" cy="3130551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20" name="Text Placeholder 9"/>
          <p:cNvSpPr>
            <a:spLocks noGrp="1"/>
          </p:cNvSpPr>
          <p:nvPr>
            <p:ph type="body" sz="quarter" idx="57" hasCustomPrompt="1"/>
          </p:nvPr>
        </p:nvSpPr>
        <p:spPr>
          <a:xfrm>
            <a:off x="658336" y="1314450"/>
            <a:ext cx="3631602" cy="476250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cxnSp>
        <p:nvCxnSpPr>
          <p:cNvPr id="37" name="Straight Connector 36"/>
          <p:cNvCxnSpPr/>
          <p:nvPr userDrawn="1"/>
        </p:nvCxnSpPr>
        <p:spPr>
          <a:xfrm>
            <a:off x="660400" y="1866900"/>
            <a:ext cx="3630509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ontent Placeholder 6"/>
          <p:cNvSpPr>
            <a:spLocks noGrp="1"/>
          </p:cNvSpPr>
          <p:nvPr>
            <p:ph sz="quarter" idx="58" hasCustomPrompt="1"/>
          </p:nvPr>
        </p:nvSpPr>
        <p:spPr>
          <a:xfrm>
            <a:off x="4854434" y="1943100"/>
            <a:ext cx="3630894" cy="3130551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39" name="Text Placeholder 9"/>
          <p:cNvSpPr>
            <a:spLocks noGrp="1"/>
          </p:cNvSpPr>
          <p:nvPr>
            <p:ph type="body" sz="quarter" idx="59" hasCustomPrompt="1"/>
          </p:nvPr>
        </p:nvSpPr>
        <p:spPr>
          <a:xfrm>
            <a:off x="4854080" y="1314450"/>
            <a:ext cx="3631602" cy="476250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cxnSp>
        <p:nvCxnSpPr>
          <p:cNvPr id="40" name="Straight Connector 39"/>
          <p:cNvCxnSpPr/>
          <p:nvPr userDrawn="1"/>
        </p:nvCxnSpPr>
        <p:spPr>
          <a:xfrm>
            <a:off x="4854627" y="1866900"/>
            <a:ext cx="3630509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9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56118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- Two Block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 userDrawn="1"/>
        </p:nvSpPr>
        <p:spPr>
          <a:xfrm>
            <a:off x="6049962" y="1181100"/>
            <a:ext cx="2636838" cy="4197350"/>
          </a:xfrm>
          <a:prstGeom prst="rect">
            <a:avLst/>
          </a:prstGeom>
          <a:solidFill>
            <a:srgbClr val="E6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l" defTabSz="810433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dirty="0"/>
          </a:p>
        </p:txBody>
      </p:sp>
      <p:cxnSp>
        <p:nvCxnSpPr>
          <p:cNvPr id="31" name="Straight Connector 30"/>
          <p:cNvCxnSpPr/>
          <p:nvPr userDrawn="1"/>
        </p:nvCxnSpPr>
        <p:spPr>
          <a:xfrm>
            <a:off x="6251575" y="1866900"/>
            <a:ext cx="2233612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9"/>
          <p:cNvSpPr>
            <a:spLocks noGrp="1"/>
          </p:cNvSpPr>
          <p:nvPr>
            <p:ph type="body" sz="quarter" idx="56" hasCustomPrompt="1"/>
          </p:nvPr>
        </p:nvSpPr>
        <p:spPr>
          <a:xfrm>
            <a:off x="6251833" y="1314450"/>
            <a:ext cx="2233097" cy="476250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33" name="Content Placeholder 6"/>
          <p:cNvSpPr>
            <a:spLocks noGrp="1"/>
          </p:cNvSpPr>
          <p:nvPr>
            <p:ph sz="quarter" idx="57" hasCustomPrompt="1"/>
          </p:nvPr>
        </p:nvSpPr>
        <p:spPr>
          <a:xfrm>
            <a:off x="6251833" y="1943100"/>
            <a:ext cx="2233097" cy="3263900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sz="quarter" idx="48" hasCustomPrompt="1"/>
          </p:nvPr>
        </p:nvSpPr>
        <p:spPr>
          <a:xfrm>
            <a:off x="6252498" y="5073650"/>
            <a:ext cx="2231766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22" name="Footer Placeholder 2"/>
          <p:cNvSpPr>
            <a:spLocks noGrp="1"/>
          </p:cNvSpPr>
          <p:nvPr>
            <p:ph type="ftr" sz="quarter" idx="50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" name="Slide Number Placeholder 3"/>
          <p:cNvSpPr>
            <a:spLocks noGrp="1"/>
          </p:cNvSpPr>
          <p:nvPr>
            <p:ph type="sldNum" sz="quarter" idx="51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0B057DD3-DD7B-8A4C-AE50-D308D5EED4CA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25" name="Rectangle 24"/>
          <p:cNvSpPr/>
          <p:nvPr userDrawn="1"/>
        </p:nvSpPr>
        <p:spPr>
          <a:xfrm>
            <a:off x="457200" y="1181100"/>
            <a:ext cx="5429250" cy="4195763"/>
          </a:xfrm>
          <a:prstGeom prst="rect">
            <a:avLst/>
          </a:prstGeom>
          <a:solidFill>
            <a:srgbClr val="E6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l" defTabSz="810433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dirty="0"/>
          </a:p>
        </p:txBody>
      </p:sp>
      <p:sp>
        <p:nvSpPr>
          <p:cNvPr id="26" name="Content Placeholder 2"/>
          <p:cNvSpPr>
            <a:spLocks noGrp="1"/>
          </p:cNvSpPr>
          <p:nvPr>
            <p:ph sz="quarter" idx="46" hasCustomPrompt="1"/>
          </p:nvPr>
        </p:nvSpPr>
        <p:spPr>
          <a:xfrm>
            <a:off x="659069" y="5073650"/>
            <a:ext cx="5025512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18" name="Content Placeholder 6"/>
          <p:cNvSpPr>
            <a:spLocks noGrp="1"/>
          </p:cNvSpPr>
          <p:nvPr>
            <p:ph sz="quarter" idx="44" hasCustomPrompt="1"/>
          </p:nvPr>
        </p:nvSpPr>
        <p:spPr>
          <a:xfrm>
            <a:off x="659863" y="1943100"/>
            <a:ext cx="5024718" cy="3130551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58" hasCustomPrompt="1"/>
          </p:nvPr>
        </p:nvSpPr>
        <p:spPr>
          <a:xfrm>
            <a:off x="658336" y="1314450"/>
            <a:ext cx="5025698" cy="476250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660400" y="1866900"/>
            <a:ext cx="5024185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9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81836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rt - Two Block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22" name="Footer Placeholder 2"/>
          <p:cNvSpPr>
            <a:spLocks noGrp="1"/>
          </p:cNvSpPr>
          <p:nvPr>
            <p:ph type="ftr" sz="quarter" idx="50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" name="Slide Number Placeholder 3"/>
          <p:cNvSpPr>
            <a:spLocks noGrp="1"/>
          </p:cNvSpPr>
          <p:nvPr>
            <p:ph type="sldNum" sz="quarter" idx="51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0B057DD3-DD7B-8A4C-AE50-D308D5EED4CA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457200" y="1181100"/>
            <a:ext cx="2636838" cy="4197350"/>
          </a:xfrm>
          <a:prstGeom prst="rect">
            <a:avLst/>
          </a:prstGeom>
          <a:solidFill>
            <a:srgbClr val="E6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l" defTabSz="810433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dirty="0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658813" y="1866900"/>
            <a:ext cx="2233612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9"/>
          <p:cNvSpPr>
            <a:spLocks noGrp="1"/>
          </p:cNvSpPr>
          <p:nvPr>
            <p:ph type="body" sz="quarter" idx="56" hasCustomPrompt="1"/>
          </p:nvPr>
        </p:nvSpPr>
        <p:spPr>
          <a:xfrm>
            <a:off x="659071" y="1314450"/>
            <a:ext cx="2233097" cy="476250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33" name="Content Placeholder 6"/>
          <p:cNvSpPr>
            <a:spLocks noGrp="1"/>
          </p:cNvSpPr>
          <p:nvPr>
            <p:ph sz="quarter" idx="57" hasCustomPrompt="1"/>
          </p:nvPr>
        </p:nvSpPr>
        <p:spPr>
          <a:xfrm>
            <a:off x="659071" y="1943100"/>
            <a:ext cx="2233097" cy="3263900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37" name="Content Placeholder 2"/>
          <p:cNvSpPr>
            <a:spLocks noGrp="1"/>
          </p:cNvSpPr>
          <p:nvPr>
            <p:ph sz="quarter" idx="48" hasCustomPrompt="1"/>
          </p:nvPr>
        </p:nvSpPr>
        <p:spPr>
          <a:xfrm>
            <a:off x="659736" y="5073650"/>
            <a:ext cx="2231766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38" name="Rectangle 37"/>
          <p:cNvSpPr/>
          <p:nvPr userDrawn="1"/>
        </p:nvSpPr>
        <p:spPr>
          <a:xfrm>
            <a:off x="3257550" y="1181100"/>
            <a:ext cx="5429250" cy="4195763"/>
          </a:xfrm>
          <a:prstGeom prst="rect">
            <a:avLst/>
          </a:prstGeom>
          <a:solidFill>
            <a:srgbClr val="E6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l" defTabSz="810433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dirty="0"/>
          </a:p>
        </p:txBody>
      </p:sp>
      <p:sp>
        <p:nvSpPr>
          <p:cNvPr id="39" name="Content Placeholder 2"/>
          <p:cNvSpPr>
            <a:spLocks noGrp="1"/>
          </p:cNvSpPr>
          <p:nvPr>
            <p:ph sz="quarter" idx="46" hasCustomPrompt="1"/>
          </p:nvPr>
        </p:nvSpPr>
        <p:spPr>
          <a:xfrm>
            <a:off x="3459419" y="5073650"/>
            <a:ext cx="5025512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40" name="Content Placeholder 6"/>
          <p:cNvSpPr>
            <a:spLocks noGrp="1"/>
          </p:cNvSpPr>
          <p:nvPr>
            <p:ph sz="quarter" idx="44" hasCustomPrompt="1"/>
          </p:nvPr>
        </p:nvSpPr>
        <p:spPr>
          <a:xfrm>
            <a:off x="3459816" y="1943100"/>
            <a:ext cx="5024718" cy="3130551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41" name="Text Placeholder 9"/>
          <p:cNvSpPr>
            <a:spLocks noGrp="1"/>
          </p:cNvSpPr>
          <p:nvPr>
            <p:ph type="body" sz="quarter" idx="58" hasCustomPrompt="1"/>
          </p:nvPr>
        </p:nvSpPr>
        <p:spPr>
          <a:xfrm>
            <a:off x="3459326" y="1314450"/>
            <a:ext cx="5025698" cy="476250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cxnSp>
        <p:nvCxnSpPr>
          <p:cNvPr id="42" name="Straight Connector 41"/>
          <p:cNvCxnSpPr/>
          <p:nvPr userDrawn="1"/>
        </p:nvCxnSpPr>
        <p:spPr>
          <a:xfrm>
            <a:off x="3460083" y="1866900"/>
            <a:ext cx="5024185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7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37316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- Two Block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6051550" y="1181100"/>
            <a:ext cx="2635250" cy="4197350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Footer Placeholder 2"/>
          <p:cNvSpPr>
            <a:spLocks noGrp="1"/>
          </p:cNvSpPr>
          <p:nvPr>
            <p:ph type="ftr" sz="quarter" idx="47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" name="Slide Number Placeholder 3"/>
          <p:cNvSpPr>
            <a:spLocks noGrp="1"/>
          </p:cNvSpPr>
          <p:nvPr>
            <p:ph type="sldNum" sz="quarter" idx="48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811E06D5-27A9-614A-B35C-7BA6CA76C589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457200" y="1181100"/>
            <a:ext cx="5429250" cy="4195763"/>
          </a:xfrm>
          <a:prstGeom prst="rect">
            <a:avLst/>
          </a:prstGeom>
          <a:solidFill>
            <a:srgbClr val="E6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l" defTabSz="810433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sz="quarter" idx="46" hasCustomPrompt="1"/>
          </p:nvPr>
        </p:nvSpPr>
        <p:spPr>
          <a:xfrm>
            <a:off x="659069" y="5073650"/>
            <a:ext cx="5025512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27" name="Content Placeholder 6"/>
          <p:cNvSpPr>
            <a:spLocks noGrp="1"/>
          </p:cNvSpPr>
          <p:nvPr>
            <p:ph sz="quarter" idx="44" hasCustomPrompt="1"/>
          </p:nvPr>
        </p:nvSpPr>
        <p:spPr>
          <a:xfrm>
            <a:off x="659863" y="1943100"/>
            <a:ext cx="5024718" cy="3130551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28" name="Text Placeholder 9"/>
          <p:cNvSpPr>
            <a:spLocks noGrp="1"/>
          </p:cNvSpPr>
          <p:nvPr>
            <p:ph type="body" sz="quarter" idx="58" hasCustomPrompt="1"/>
          </p:nvPr>
        </p:nvSpPr>
        <p:spPr>
          <a:xfrm>
            <a:off x="658336" y="1314450"/>
            <a:ext cx="5025698" cy="476250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cxnSp>
        <p:nvCxnSpPr>
          <p:cNvPr id="29" name="Straight Connector 28"/>
          <p:cNvCxnSpPr/>
          <p:nvPr userDrawn="1"/>
        </p:nvCxnSpPr>
        <p:spPr>
          <a:xfrm>
            <a:off x="660400" y="1866900"/>
            <a:ext cx="5024185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46062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- Two Blocks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457200" y="1181100"/>
            <a:ext cx="2635250" cy="4197350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Footer Placeholder 2"/>
          <p:cNvSpPr>
            <a:spLocks noGrp="1"/>
          </p:cNvSpPr>
          <p:nvPr>
            <p:ph type="ftr" sz="quarter" idx="47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" name="Slide Number Placeholder 3"/>
          <p:cNvSpPr>
            <a:spLocks noGrp="1"/>
          </p:cNvSpPr>
          <p:nvPr>
            <p:ph type="sldNum" sz="quarter" idx="48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62D442EE-E967-BB4D-BA64-5FCB5EEBEDA0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3257550" y="1181100"/>
            <a:ext cx="5429250" cy="4195763"/>
          </a:xfrm>
          <a:prstGeom prst="rect">
            <a:avLst/>
          </a:prstGeom>
          <a:solidFill>
            <a:srgbClr val="E6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l" defTabSz="810433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sz="quarter" idx="46" hasCustomPrompt="1"/>
          </p:nvPr>
        </p:nvSpPr>
        <p:spPr>
          <a:xfrm>
            <a:off x="3459419" y="5073650"/>
            <a:ext cx="5025512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18" name="Content Placeholder 6"/>
          <p:cNvSpPr>
            <a:spLocks noGrp="1"/>
          </p:cNvSpPr>
          <p:nvPr>
            <p:ph sz="quarter" idx="44" hasCustomPrompt="1"/>
          </p:nvPr>
        </p:nvSpPr>
        <p:spPr>
          <a:xfrm>
            <a:off x="3459816" y="1943100"/>
            <a:ext cx="5024718" cy="3130551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22" name="Text Placeholder 9"/>
          <p:cNvSpPr>
            <a:spLocks noGrp="1"/>
          </p:cNvSpPr>
          <p:nvPr>
            <p:ph type="body" sz="quarter" idx="58" hasCustomPrompt="1"/>
          </p:nvPr>
        </p:nvSpPr>
        <p:spPr>
          <a:xfrm>
            <a:off x="3459326" y="1314450"/>
            <a:ext cx="5025698" cy="476250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cxnSp>
        <p:nvCxnSpPr>
          <p:cNvPr id="27" name="Straight Connector 26"/>
          <p:cNvCxnSpPr/>
          <p:nvPr userDrawn="1"/>
        </p:nvCxnSpPr>
        <p:spPr>
          <a:xfrm>
            <a:off x="3460083" y="1866900"/>
            <a:ext cx="5024185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3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128595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- Two Block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quarter" idx="19"/>
          </p:nvPr>
        </p:nvSpPr>
        <p:spPr>
          <a:xfrm>
            <a:off x="458790" y="1181100"/>
            <a:ext cx="4033837" cy="4197350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Footer Placeholder 2"/>
          <p:cNvSpPr>
            <a:spLocks noGrp="1"/>
          </p:cNvSpPr>
          <p:nvPr>
            <p:ph type="ftr" sz="quarter" idx="47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" name="Slide Number Placeholder 3"/>
          <p:cNvSpPr>
            <a:spLocks noGrp="1"/>
          </p:cNvSpPr>
          <p:nvPr>
            <p:ph type="sldNum" sz="quarter" idx="48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9E34C856-B08E-C44B-B8F0-94F2EE282531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4652963" y="1181100"/>
            <a:ext cx="4033837" cy="4195763"/>
          </a:xfrm>
          <a:prstGeom prst="rect">
            <a:avLst/>
          </a:prstGeom>
          <a:solidFill>
            <a:srgbClr val="E6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l" defTabSz="810433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sz="quarter" idx="49" hasCustomPrompt="1"/>
          </p:nvPr>
        </p:nvSpPr>
        <p:spPr>
          <a:xfrm>
            <a:off x="4854771" y="5073650"/>
            <a:ext cx="3630098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22" name="Text Placeholder 9"/>
          <p:cNvSpPr>
            <a:spLocks noGrp="1"/>
          </p:cNvSpPr>
          <p:nvPr>
            <p:ph type="body" sz="quarter" idx="52" hasCustomPrompt="1"/>
          </p:nvPr>
        </p:nvSpPr>
        <p:spPr>
          <a:xfrm>
            <a:off x="4854771" y="1314450"/>
            <a:ext cx="3630098" cy="476250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23" name="Content Placeholder 6"/>
          <p:cNvSpPr>
            <a:spLocks noGrp="1"/>
          </p:cNvSpPr>
          <p:nvPr>
            <p:ph sz="quarter" idx="53" hasCustomPrompt="1"/>
          </p:nvPr>
        </p:nvSpPr>
        <p:spPr>
          <a:xfrm>
            <a:off x="4854771" y="1943100"/>
            <a:ext cx="3630098" cy="3130549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4854771" y="1866900"/>
            <a:ext cx="3629497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71176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- Two Blocks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quarter" idx="18"/>
          </p:nvPr>
        </p:nvSpPr>
        <p:spPr>
          <a:xfrm>
            <a:off x="4654296" y="1181100"/>
            <a:ext cx="4032504" cy="4197350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50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51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71400130-B12F-7D4A-A549-0EC78302CEB6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457200" y="1181100"/>
            <a:ext cx="4033837" cy="4195763"/>
          </a:xfrm>
          <a:prstGeom prst="rect">
            <a:avLst/>
          </a:prstGeom>
          <a:solidFill>
            <a:srgbClr val="E6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l" defTabSz="810433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sz="quarter" idx="49" hasCustomPrompt="1"/>
          </p:nvPr>
        </p:nvSpPr>
        <p:spPr>
          <a:xfrm>
            <a:off x="659069" y="5073650"/>
            <a:ext cx="3630098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52" hasCustomPrompt="1"/>
          </p:nvPr>
        </p:nvSpPr>
        <p:spPr>
          <a:xfrm>
            <a:off x="659069" y="1314450"/>
            <a:ext cx="3630098" cy="476250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26" name="Content Placeholder 6"/>
          <p:cNvSpPr>
            <a:spLocks noGrp="1"/>
          </p:cNvSpPr>
          <p:nvPr>
            <p:ph sz="quarter" idx="53" hasCustomPrompt="1"/>
          </p:nvPr>
        </p:nvSpPr>
        <p:spPr>
          <a:xfrm>
            <a:off x="659069" y="1943100"/>
            <a:ext cx="3630098" cy="3130549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cxnSp>
        <p:nvCxnSpPr>
          <p:cNvPr id="27" name="Straight Connector 26"/>
          <p:cNvCxnSpPr/>
          <p:nvPr userDrawn="1"/>
        </p:nvCxnSpPr>
        <p:spPr>
          <a:xfrm>
            <a:off x="659370" y="1866900"/>
            <a:ext cx="3629497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8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23976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- Three Block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4652963" y="3367088"/>
            <a:ext cx="4033837" cy="2011362"/>
          </a:xfrm>
          <a:prstGeom prst="rect">
            <a:avLst/>
          </a:prstGeom>
          <a:solidFill>
            <a:srgbClr val="E6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l" defTabSz="810433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652963" y="1181100"/>
            <a:ext cx="4033837" cy="2011363"/>
          </a:xfrm>
          <a:prstGeom prst="rect">
            <a:avLst/>
          </a:prstGeom>
          <a:solidFill>
            <a:srgbClr val="E6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l" defTabSz="810433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4854575" y="1649413"/>
            <a:ext cx="3630613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854575" y="3835400"/>
            <a:ext cx="3630613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47" hasCustomPrompt="1"/>
          </p:nvPr>
        </p:nvSpPr>
        <p:spPr>
          <a:xfrm>
            <a:off x="4854771" y="1314450"/>
            <a:ext cx="3630098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sz="quarter" idx="48" hasCustomPrompt="1"/>
          </p:nvPr>
        </p:nvSpPr>
        <p:spPr>
          <a:xfrm>
            <a:off x="4854771" y="2925763"/>
            <a:ext cx="3630098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19" name="Content Placeholder 6"/>
          <p:cNvSpPr>
            <a:spLocks noGrp="1"/>
          </p:cNvSpPr>
          <p:nvPr>
            <p:ph sz="quarter" idx="49" hasCustomPrompt="1"/>
          </p:nvPr>
        </p:nvSpPr>
        <p:spPr>
          <a:xfrm>
            <a:off x="4854771" y="1714501"/>
            <a:ext cx="3630098" cy="1212850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quarter" idx="18" hasCustomPrompt="1"/>
          </p:nvPr>
        </p:nvSpPr>
        <p:spPr>
          <a:xfrm>
            <a:off x="457200" y="1181100"/>
            <a:ext cx="4032504" cy="4197350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6" name="Text Placeholder 9"/>
          <p:cNvSpPr>
            <a:spLocks noGrp="1"/>
          </p:cNvSpPr>
          <p:nvPr>
            <p:ph type="body" sz="quarter" idx="50" hasCustomPrompt="1"/>
          </p:nvPr>
        </p:nvSpPr>
        <p:spPr>
          <a:xfrm>
            <a:off x="4854771" y="3500437"/>
            <a:ext cx="3630098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37" name="Content Placeholder 2"/>
          <p:cNvSpPr>
            <a:spLocks noGrp="1"/>
          </p:cNvSpPr>
          <p:nvPr>
            <p:ph sz="quarter" idx="51" hasCustomPrompt="1"/>
          </p:nvPr>
        </p:nvSpPr>
        <p:spPr>
          <a:xfrm>
            <a:off x="4854771" y="5111750"/>
            <a:ext cx="3630098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38" name="Content Placeholder 6"/>
          <p:cNvSpPr>
            <a:spLocks noGrp="1"/>
          </p:cNvSpPr>
          <p:nvPr>
            <p:ph sz="quarter" idx="52" hasCustomPrompt="1"/>
          </p:nvPr>
        </p:nvSpPr>
        <p:spPr>
          <a:xfrm>
            <a:off x="4854771" y="3900488"/>
            <a:ext cx="3630098" cy="1212850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20" name="Footer Placeholder 2"/>
          <p:cNvSpPr>
            <a:spLocks noGrp="1"/>
          </p:cNvSpPr>
          <p:nvPr>
            <p:ph type="ftr" sz="quarter" idx="53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" name="Slide Number Placeholder 3"/>
          <p:cNvSpPr>
            <a:spLocks noGrp="1"/>
          </p:cNvSpPr>
          <p:nvPr>
            <p:ph type="sldNum" sz="quarter" idx="54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A8C8A95B-7423-3745-BAEF-BE13BF1163E8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23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7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955151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rt - Three Block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457200" y="3367088"/>
            <a:ext cx="4033837" cy="2011362"/>
          </a:xfrm>
          <a:prstGeom prst="rect">
            <a:avLst/>
          </a:prstGeom>
          <a:solidFill>
            <a:srgbClr val="E6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l" defTabSz="810433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57200" y="1181100"/>
            <a:ext cx="4033837" cy="2011363"/>
          </a:xfrm>
          <a:prstGeom prst="rect">
            <a:avLst/>
          </a:prstGeom>
          <a:solidFill>
            <a:srgbClr val="E6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l" defTabSz="810433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658812" y="1649413"/>
            <a:ext cx="3630613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658812" y="3835400"/>
            <a:ext cx="3630613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9"/>
          <p:cNvSpPr>
            <a:spLocks noGrp="1"/>
          </p:cNvSpPr>
          <p:nvPr>
            <p:ph type="body" sz="quarter" idx="47" hasCustomPrompt="1"/>
          </p:nvPr>
        </p:nvSpPr>
        <p:spPr>
          <a:xfrm>
            <a:off x="659069" y="1314450"/>
            <a:ext cx="3630098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sz="quarter" idx="48" hasCustomPrompt="1"/>
          </p:nvPr>
        </p:nvSpPr>
        <p:spPr>
          <a:xfrm>
            <a:off x="659069" y="2925763"/>
            <a:ext cx="3630098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19" name="Content Placeholder 6"/>
          <p:cNvSpPr>
            <a:spLocks noGrp="1"/>
          </p:cNvSpPr>
          <p:nvPr>
            <p:ph sz="quarter" idx="49" hasCustomPrompt="1"/>
          </p:nvPr>
        </p:nvSpPr>
        <p:spPr>
          <a:xfrm>
            <a:off x="659069" y="1714501"/>
            <a:ext cx="3630098" cy="1212850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36" name="Text Placeholder 9"/>
          <p:cNvSpPr>
            <a:spLocks noGrp="1"/>
          </p:cNvSpPr>
          <p:nvPr>
            <p:ph type="body" sz="quarter" idx="50" hasCustomPrompt="1"/>
          </p:nvPr>
        </p:nvSpPr>
        <p:spPr>
          <a:xfrm>
            <a:off x="659069" y="3500437"/>
            <a:ext cx="3630098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37" name="Content Placeholder 2"/>
          <p:cNvSpPr>
            <a:spLocks noGrp="1"/>
          </p:cNvSpPr>
          <p:nvPr>
            <p:ph sz="quarter" idx="51" hasCustomPrompt="1"/>
          </p:nvPr>
        </p:nvSpPr>
        <p:spPr>
          <a:xfrm>
            <a:off x="659069" y="5111750"/>
            <a:ext cx="3630098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38" name="Content Placeholder 6"/>
          <p:cNvSpPr>
            <a:spLocks noGrp="1"/>
          </p:cNvSpPr>
          <p:nvPr>
            <p:ph sz="quarter" idx="52" hasCustomPrompt="1"/>
          </p:nvPr>
        </p:nvSpPr>
        <p:spPr>
          <a:xfrm>
            <a:off x="659069" y="3900488"/>
            <a:ext cx="3630098" cy="1212850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quarter" idx="18" hasCustomPrompt="1"/>
          </p:nvPr>
        </p:nvSpPr>
        <p:spPr>
          <a:xfrm>
            <a:off x="4654296" y="1181100"/>
            <a:ext cx="4032504" cy="4197350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0" name="Footer Placeholder 2"/>
          <p:cNvSpPr>
            <a:spLocks noGrp="1"/>
          </p:cNvSpPr>
          <p:nvPr>
            <p:ph type="ftr" sz="quarter" idx="53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" name="Slide Number Placeholder 3"/>
          <p:cNvSpPr>
            <a:spLocks noGrp="1"/>
          </p:cNvSpPr>
          <p:nvPr>
            <p:ph type="sldNum" sz="quarter" idx="54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A8C8A95B-7423-3745-BAEF-BE13BF1163E8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23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7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49727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- Three Block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457200" y="1181100"/>
            <a:ext cx="2636838" cy="4197350"/>
          </a:xfrm>
          <a:prstGeom prst="rect">
            <a:avLst/>
          </a:prstGeom>
          <a:solidFill>
            <a:srgbClr val="E6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l" defTabSz="810433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dirty="0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22" name="Footer Placeholder 2"/>
          <p:cNvSpPr>
            <a:spLocks noGrp="1"/>
          </p:cNvSpPr>
          <p:nvPr>
            <p:ph type="ftr" sz="quarter" idx="56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" name="Slide Number Placeholder 3"/>
          <p:cNvSpPr>
            <a:spLocks noGrp="1"/>
          </p:cNvSpPr>
          <p:nvPr>
            <p:ph type="sldNum" sz="quarter" idx="57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998CAF98-E131-B74A-94A2-F6159DD51594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45" name="Content Placeholder 2"/>
          <p:cNvSpPr>
            <a:spLocks noGrp="1"/>
          </p:cNvSpPr>
          <p:nvPr>
            <p:ph sz="quarter" idx="54" hasCustomPrompt="1"/>
          </p:nvPr>
        </p:nvSpPr>
        <p:spPr>
          <a:xfrm>
            <a:off x="659070" y="5066180"/>
            <a:ext cx="2233097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31" name="Text Placeholder 9"/>
          <p:cNvSpPr>
            <a:spLocks noGrp="1"/>
          </p:cNvSpPr>
          <p:nvPr>
            <p:ph type="body" sz="quarter" idx="59" hasCustomPrompt="1"/>
          </p:nvPr>
        </p:nvSpPr>
        <p:spPr>
          <a:xfrm>
            <a:off x="659069" y="1314450"/>
            <a:ext cx="2233356" cy="476250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32" name="Content Placeholder 6"/>
          <p:cNvSpPr>
            <a:spLocks noGrp="1"/>
          </p:cNvSpPr>
          <p:nvPr>
            <p:ph sz="quarter" idx="60" hasCustomPrompt="1"/>
          </p:nvPr>
        </p:nvSpPr>
        <p:spPr>
          <a:xfrm>
            <a:off x="659069" y="1943100"/>
            <a:ext cx="2233356" cy="3123079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cxnSp>
        <p:nvCxnSpPr>
          <p:cNvPr id="33" name="Straight Connector 32"/>
          <p:cNvCxnSpPr/>
          <p:nvPr userDrawn="1"/>
        </p:nvCxnSpPr>
        <p:spPr>
          <a:xfrm>
            <a:off x="659370" y="1866900"/>
            <a:ext cx="2232986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 userDrawn="1"/>
        </p:nvSpPr>
        <p:spPr>
          <a:xfrm>
            <a:off x="6049962" y="1181100"/>
            <a:ext cx="2636838" cy="4197350"/>
          </a:xfrm>
          <a:prstGeom prst="rect">
            <a:avLst/>
          </a:prstGeom>
          <a:solidFill>
            <a:srgbClr val="E6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l" defTabSz="810433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dirty="0"/>
          </a:p>
        </p:txBody>
      </p:sp>
      <p:sp>
        <p:nvSpPr>
          <p:cNvPr id="42" name="Content Placeholder 2"/>
          <p:cNvSpPr>
            <a:spLocks noGrp="1"/>
          </p:cNvSpPr>
          <p:nvPr>
            <p:ph sz="quarter" idx="61" hasCustomPrompt="1"/>
          </p:nvPr>
        </p:nvSpPr>
        <p:spPr>
          <a:xfrm>
            <a:off x="6251833" y="5066180"/>
            <a:ext cx="2233097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43" name="Text Placeholder 9"/>
          <p:cNvSpPr>
            <a:spLocks noGrp="1"/>
          </p:cNvSpPr>
          <p:nvPr>
            <p:ph type="body" sz="quarter" idx="62" hasCustomPrompt="1"/>
          </p:nvPr>
        </p:nvSpPr>
        <p:spPr>
          <a:xfrm>
            <a:off x="6251703" y="1314450"/>
            <a:ext cx="2233356" cy="476250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47" name="Content Placeholder 6"/>
          <p:cNvSpPr>
            <a:spLocks noGrp="1"/>
          </p:cNvSpPr>
          <p:nvPr>
            <p:ph sz="quarter" idx="63" hasCustomPrompt="1"/>
          </p:nvPr>
        </p:nvSpPr>
        <p:spPr>
          <a:xfrm>
            <a:off x="6251703" y="1943100"/>
            <a:ext cx="2233356" cy="3123079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cxnSp>
        <p:nvCxnSpPr>
          <p:cNvPr id="48" name="Straight Connector 47"/>
          <p:cNvCxnSpPr/>
          <p:nvPr userDrawn="1"/>
        </p:nvCxnSpPr>
        <p:spPr>
          <a:xfrm>
            <a:off x="6251888" y="1866900"/>
            <a:ext cx="2232986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 userDrawn="1"/>
        </p:nvSpPr>
        <p:spPr>
          <a:xfrm>
            <a:off x="3253581" y="1181100"/>
            <a:ext cx="2636838" cy="4197350"/>
          </a:xfrm>
          <a:prstGeom prst="rect">
            <a:avLst/>
          </a:prstGeom>
          <a:solidFill>
            <a:srgbClr val="E6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l" defTabSz="810433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dirty="0"/>
          </a:p>
        </p:txBody>
      </p:sp>
      <p:sp>
        <p:nvSpPr>
          <p:cNvPr id="50" name="Content Placeholder 2"/>
          <p:cNvSpPr>
            <a:spLocks noGrp="1"/>
          </p:cNvSpPr>
          <p:nvPr>
            <p:ph sz="quarter" idx="64" hasCustomPrompt="1"/>
          </p:nvPr>
        </p:nvSpPr>
        <p:spPr>
          <a:xfrm>
            <a:off x="3455452" y="5066180"/>
            <a:ext cx="2233097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51" name="Text Placeholder 9"/>
          <p:cNvSpPr>
            <a:spLocks noGrp="1"/>
          </p:cNvSpPr>
          <p:nvPr>
            <p:ph type="body" sz="quarter" idx="65" hasCustomPrompt="1"/>
          </p:nvPr>
        </p:nvSpPr>
        <p:spPr>
          <a:xfrm>
            <a:off x="3455322" y="1314450"/>
            <a:ext cx="2233356" cy="476250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52" name="Content Placeholder 6"/>
          <p:cNvSpPr>
            <a:spLocks noGrp="1"/>
          </p:cNvSpPr>
          <p:nvPr>
            <p:ph sz="quarter" idx="66" hasCustomPrompt="1"/>
          </p:nvPr>
        </p:nvSpPr>
        <p:spPr>
          <a:xfrm>
            <a:off x="3455322" y="1943100"/>
            <a:ext cx="2233356" cy="3123079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cxnSp>
        <p:nvCxnSpPr>
          <p:cNvPr id="53" name="Straight Connector 52"/>
          <p:cNvCxnSpPr/>
          <p:nvPr userDrawn="1"/>
        </p:nvCxnSpPr>
        <p:spPr>
          <a:xfrm>
            <a:off x="3455507" y="1866900"/>
            <a:ext cx="2232986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7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42700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- Four Block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6049963" y="3367088"/>
            <a:ext cx="2636837" cy="2011362"/>
          </a:xfrm>
          <a:prstGeom prst="rect">
            <a:avLst/>
          </a:prstGeom>
          <a:solidFill>
            <a:srgbClr val="E6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l" defTabSz="810433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6049963" y="1181100"/>
            <a:ext cx="2636837" cy="2011363"/>
          </a:xfrm>
          <a:prstGeom prst="rect">
            <a:avLst/>
          </a:prstGeom>
          <a:solidFill>
            <a:srgbClr val="E6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l" defTabSz="810433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6251575" y="1649413"/>
            <a:ext cx="2233613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251575" y="3835400"/>
            <a:ext cx="2233613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457200" y="3367088"/>
            <a:ext cx="5430838" cy="2011362"/>
          </a:xfrm>
          <a:prstGeom prst="rect">
            <a:avLst/>
          </a:prstGeom>
          <a:solidFill>
            <a:srgbClr val="E6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l" defTabSz="810433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457200" y="1181100"/>
            <a:ext cx="5430838" cy="2011363"/>
          </a:xfrm>
          <a:prstGeom prst="rect">
            <a:avLst/>
          </a:prstGeom>
          <a:solidFill>
            <a:srgbClr val="E6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l" defTabSz="810433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dirty="0"/>
          </a:p>
        </p:txBody>
      </p:sp>
      <p:cxnSp>
        <p:nvCxnSpPr>
          <p:cNvPr id="30" name="Straight Connector 29"/>
          <p:cNvCxnSpPr/>
          <p:nvPr/>
        </p:nvCxnSpPr>
        <p:spPr>
          <a:xfrm>
            <a:off x="658813" y="1649413"/>
            <a:ext cx="5027612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58813" y="3835400"/>
            <a:ext cx="5027612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47" hasCustomPrompt="1"/>
          </p:nvPr>
        </p:nvSpPr>
        <p:spPr>
          <a:xfrm>
            <a:off x="6251771" y="1314450"/>
            <a:ext cx="2233097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sz="quarter" idx="48" hasCustomPrompt="1"/>
          </p:nvPr>
        </p:nvSpPr>
        <p:spPr>
          <a:xfrm>
            <a:off x="6251771" y="2925763"/>
            <a:ext cx="2233097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19" name="Content Placeholder 6"/>
          <p:cNvSpPr>
            <a:spLocks noGrp="1"/>
          </p:cNvSpPr>
          <p:nvPr>
            <p:ph sz="quarter" idx="49" hasCustomPrompt="1"/>
          </p:nvPr>
        </p:nvSpPr>
        <p:spPr>
          <a:xfrm>
            <a:off x="6251771" y="1714501"/>
            <a:ext cx="2233097" cy="1212850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26" name="Text Placeholder 9"/>
          <p:cNvSpPr>
            <a:spLocks noGrp="1"/>
          </p:cNvSpPr>
          <p:nvPr>
            <p:ph type="body" sz="quarter" idx="50" hasCustomPrompt="1"/>
          </p:nvPr>
        </p:nvSpPr>
        <p:spPr>
          <a:xfrm>
            <a:off x="6251771" y="3500437"/>
            <a:ext cx="2233097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sz="quarter" idx="51" hasCustomPrompt="1"/>
          </p:nvPr>
        </p:nvSpPr>
        <p:spPr>
          <a:xfrm>
            <a:off x="6251771" y="5111750"/>
            <a:ext cx="2233097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28" name="Content Placeholder 6"/>
          <p:cNvSpPr>
            <a:spLocks noGrp="1"/>
          </p:cNvSpPr>
          <p:nvPr>
            <p:ph sz="quarter" idx="52" hasCustomPrompt="1"/>
          </p:nvPr>
        </p:nvSpPr>
        <p:spPr>
          <a:xfrm>
            <a:off x="6251771" y="3900488"/>
            <a:ext cx="2233097" cy="1212850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32" name="Text Placeholder 9"/>
          <p:cNvSpPr>
            <a:spLocks noGrp="1"/>
          </p:cNvSpPr>
          <p:nvPr>
            <p:ph type="body" sz="quarter" idx="53" hasCustomPrompt="1"/>
          </p:nvPr>
        </p:nvSpPr>
        <p:spPr>
          <a:xfrm>
            <a:off x="659130" y="1314450"/>
            <a:ext cx="5026978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33" name="Content Placeholder 2"/>
          <p:cNvSpPr>
            <a:spLocks noGrp="1"/>
          </p:cNvSpPr>
          <p:nvPr>
            <p:ph sz="quarter" idx="54" hasCustomPrompt="1"/>
          </p:nvPr>
        </p:nvSpPr>
        <p:spPr>
          <a:xfrm>
            <a:off x="659130" y="2925763"/>
            <a:ext cx="5026978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34" name="Content Placeholder 6"/>
          <p:cNvSpPr>
            <a:spLocks noGrp="1"/>
          </p:cNvSpPr>
          <p:nvPr>
            <p:ph sz="quarter" idx="55" hasCustomPrompt="1"/>
          </p:nvPr>
        </p:nvSpPr>
        <p:spPr>
          <a:xfrm>
            <a:off x="659130" y="1714501"/>
            <a:ext cx="5026978" cy="1212850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36" name="Text Placeholder 9"/>
          <p:cNvSpPr>
            <a:spLocks noGrp="1"/>
          </p:cNvSpPr>
          <p:nvPr>
            <p:ph type="body" sz="quarter" idx="56" hasCustomPrompt="1"/>
          </p:nvPr>
        </p:nvSpPr>
        <p:spPr>
          <a:xfrm>
            <a:off x="659130" y="3500437"/>
            <a:ext cx="5026978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37" name="Content Placeholder 2"/>
          <p:cNvSpPr>
            <a:spLocks noGrp="1"/>
          </p:cNvSpPr>
          <p:nvPr>
            <p:ph sz="quarter" idx="57" hasCustomPrompt="1"/>
          </p:nvPr>
        </p:nvSpPr>
        <p:spPr>
          <a:xfrm>
            <a:off x="659130" y="5111750"/>
            <a:ext cx="5026978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38" name="Content Placeholder 6"/>
          <p:cNvSpPr>
            <a:spLocks noGrp="1"/>
          </p:cNvSpPr>
          <p:nvPr>
            <p:ph sz="quarter" idx="58" hasCustomPrompt="1"/>
          </p:nvPr>
        </p:nvSpPr>
        <p:spPr>
          <a:xfrm>
            <a:off x="659130" y="3900488"/>
            <a:ext cx="5026978" cy="1212850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35" name="Footer Placeholder 2"/>
          <p:cNvSpPr>
            <a:spLocks noGrp="1"/>
          </p:cNvSpPr>
          <p:nvPr>
            <p:ph type="ftr" sz="quarter" idx="59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9" name="Slide Number Placeholder 3"/>
          <p:cNvSpPr>
            <a:spLocks noGrp="1"/>
          </p:cNvSpPr>
          <p:nvPr>
            <p:ph type="sldNum" sz="quarter" idx="60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A6AB2104-1E52-8B49-8D1B-DBFACCCDE308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40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42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834520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rt - Four Block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457200" y="3367088"/>
            <a:ext cx="2636837" cy="2011362"/>
          </a:xfrm>
          <a:prstGeom prst="rect">
            <a:avLst/>
          </a:prstGeom>
          <a:solidFill>
            <a:srgbClr val="E6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l" defTabSz="810433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457200" y="1181100"/>
            <a:ext cx="2636837" cy="2011363"/>
          </a:xfrm>
          <a:prstGeom prst="rect">
            <a:avLst/>
          </a:prstGeom>
          <a:solidFill>
            <a:srgbClr val="E6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l" defTabSz="810433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658812" y="1649413"/>
            <a:ext cx="2233613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58812" y="3835400"/>
            <a:ext cx="2233613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3255962" y="3367088"/>
            <a:ext cx="5430838" cy="2011362"/>
          </a:xfrm>
          <a:prstGeom prst="rect">
            <a:avLst/>
          </a:prstGeom>
          <a:solidFill>
            <a:srgbClr val="E6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l" defTabSz="810433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3255962" y="1181100"/>
            <a:ext cx="5430838" cy="2011363"/>
          </a:xfrm>
          <a:prstGeom prst="rect">
            <a:avLst/>
          </a:prstGeom>
          <a:solidFill>
            <a:srgbClr val="E6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l" defTabSz="810433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dirty="0"/>
          </a:p>
        </p:txBody>
      </p:sp>
      <p:cxnSp>
        <p:nvCxnSpPr>
          <p:cNvPr id="30" name="Straight Connector 29"/>
          <p:cNvCxnSpPr/>
          <p:nvPr/>
        </p:nvCxnSpPr>
        <p:spPr>
          <a:xfrm>
            <a:off x="3457575" y="1649413"/>
            <a:ext cx="5027612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457575" y="3835400"/>
            <a:ext cx="5027612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47" hasCustomPrompt="1"/>
          </p:nvPr>
        </p:nvSpPr>
        <p:spPr>
          <a:xfrm>
            <a:off x="659070" y="1314450"/>
            <a:ext cx="2233097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sz="quarter" idx="48" hasCustomPrompt="1"/>
          </p:nvPr>
        </p:nvSpPr>
        <p:spPr>
          <a:xfrm>
            <a:off x="659070" y="2925763"/>
            <a:ext cx="2233097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19" name="Content Placeholder 6"/>
          <p:cNvSpPr>
            <a:spLocks noGrp="1"/>
          </p:cNvSpPr>
          <p:nvPr>
            <p:ph sz="quarter" idx="49" hasCustomPrompt="1"/>
          </p:nvPr>
        </p:nvSpPr>
        <p:spPr>
          <a:xfrm>
            <a:off x="659070" y="1714501"/>
            <a:ext cx="2233097" cy="1212850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26" name="Text Placeholder 9"/>
          <p:cNvSpPr>
            <a:spLocks noGrp="1"/>
          </p:cNvSpPr>
          <p:nvPr>
            <p:ph type="body" sz="quarter" idx="50" hasCustomPrompt="1"/>
          </p:nvPr>
        </p:nvSpPr>
        <p:spPr>
          <a:xfrm>
            <a:off x="659070" y="3500437"/>
            <a:ext cx="2233097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sz="quarter" idx="51" hasCustomPrompt="1"/>
          </p:nvPr>
        </p:nvSpPr>
        <p:spPr>
          <a:xfrm>
            <a:off x="659070" y="5111750"/>
            <a:ext cx="2233097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28" name="Content Placeholder 6"/>
          <p:cNvSpPr>
            <a:spLocks noGrp="1"/>
          </p:cNvSpPr>
          <p:nvPr>
            <p:ph sz="quarter" idx="52" hasCustomPrompt="1"/>
          </p:nvPr>
        </p:nvSpPr>
        <p:spPr>
          <a:xfrm>
            <a:off x="659070" y="3900488"/>
            <a:ext cx="2233097" cy="1212850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32" name="Text Placeholder 9"/>
          <p:cNvSpPr>
            <a:spLocks noGrp="1"/>
          </p:cNvSpPr>
          <p:nvPr>
            <p:ph type="body" sz="quarter" idx="53" hasCustomPrompt="1"/>
          </p:nvPr>
        </p:nvSpPr>
        <p:spPr>
          <a:xfrm>
            <a:off x="3457892" y="1314450"/>
            <a:ext cx="5026978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33" name="Content Placeholder 2"/>
          <p:cNvSpPr>
            <a:spLocks noGrp="1"/>
          </p:cNvSpPr>
          <p:nvPr>
            <p:ph sz="quarter" idx="54" hasCustomPrompt="1"/>
          </p:nvPr>
        </p:nvSpPr>
        <p:spPr>
          <a:xfrm>
            <a:off x="3457892" y="2925763"/>
            <a:ext cx="5026978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34" name="Content Placeholder 6"/>
          <p:cNvSpPr>
            <a:spLocks noGrp="1"/>
          </p:cNvSpPr>
          <p:nvPr>
            <p:ph sz="quarter" idx="55" hasCustomPrompt="1"/>
          </p:nvPr>
        </p:nvSpPr>
        <p:spPr>
          <a:xfrm>
            <a:off x="3457892" y="1714501"/>
            <a:ext cx="5026978" cy="1212850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36" name="Text Placeholder 9"/>
          <p:cNvSpPr>
            <a:spLocks noGrp="1"/>
          </p:cNvSpPr>
          <p:nvPr>
            <p:ph type="body" sz="quarter" idx="56" hasCustomPrompt="1"/>
          </p:nvPr>
        </p:nvSpPr>
        <p:spPr>
          <a:xfrm>
            <a:off x="3457892" y="3500437"/>
            <a:ext cx="5026978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37" name="Content Placeholder 2"/>
          <p:cNvSpPr>
            <a:spLocks noGrp="1"/>
          </p:cNvSpPr>
          <p:nvPr>
            <p:ph sz="quarter" idx="57" hasCustomPrompt="1"/>
          </p:nvPr>
        </p:nvSpPr>
        <p:spPr>
          <a:xfrm>
            <a:off x="3457892" y="5111750"/>
            <a:ext cx="5026978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38" name="Content Placeholder 6"/>
          <p:cNvSpPr>
            <a:spLocks noGrp="1"/>
          </p:cNvSpPr>
          <p:nvPr>
            <p:ph sz="quarter" idx="58" hasCustomPrompt="1"/>
          </p:nvPr>
        </p:nvSpPr>
        <p:spPr>
          <a:xfrm>
            <a:off x="3457892" y="3900488"/>
            <a:ext cx="5026978" cy="1212850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35" name="Footer Placeholder 2"/>
          <p:cNvSpPr>
            <a:spLocks noGrp="1"/>
          </p:cNvSpPr>
          <p:nvPr>
            <p:ph type="ftr" sz="quarter" idx="59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9" name="Slide Number Placeholder 3"/>
          <p:cNvSpPr>
            <a:spLocks noGrp="1"/>
          </p:cNvSpPr>
          <p:nvPr>
            <p:ph type="sldNum" sz="quarter" idx="60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A6AB2104-1E52-8B49-8D1B-DBFACCCDE308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40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42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295216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- Four Block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457200" y="3367088"/>
            <a:ext cx="5430838" cy="2011362"/>
          </a:xfrm>
          <a:prstGeom prst="rect">
            <a:avLst/>
          </a:prstGeom>
          <a:solidFill>
            <a:srgbClr val="E6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l" defTabSz="810433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457200" y="1181100"/>
            <a:ext cx="5430838" cy="2011363"/>
          </a:xfrm>
          <a:prstGeom prst="rect">
            <a:avLst/>
          </a:prstGeom>
          <a:solidFill>
            <a:srgbClr val="E6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l" defTabSz="810433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658813" y="1649413"/>
            <a:ext cx="5027612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58813" y="3835400"/>
            <a:ext cx="5027612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-609600" y="-133350"/>
            <a:ext cx="201612" cy="1333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104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32" name="Text Placeholder 9"/>
          <p:cNvSpPr>
            <a:spLocks noGrp="1"/>
          </p:cNvSpPr>
          <p:nvPr>
            <p:ph type="body" sz="quarter" idx="53" hasCustomPrompt="1"/>
          </p:nvPr>
        </p:nvSpPr>
        <p:spPr>
          <a:xfrm>
            <a:off x="659130" y="1314450"/>
            <a:ext cx="5026978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33" name="Content Placeholder 2"/>
          <p:cNvSpPr>
            <a:spLocks noGrp="1"/>
          </p:cNvSpPr>
          <p:nvPr>
            <p:ph sz="quarter" idx="54" hasCustomPrompt="1"/>
          </p:nvPr>
        </p:nvSpPr>
        <p:spPr>
          <a:xfrm>
            <a:off x="659130" y="2925763"/>
            <a:ext cx="5026978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34" name="Content Placeholder 6"/>
          <p:cNvSpPr>
            <a:spLocks noGrp="1"/>
          </p:cNvSpPr>
          <p:nvPr>
            <p:ph sz="quarter" idx="55" hasCustomPrompt="1"/>
          </p:nvPr>
        </p:nvSpPr>
        <p:spPr>
          <a:xfrm>
            <a:off x="659130" y="1714501"/>
            <a:ext cx="5026978" cy="1212850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36" name="Text Placeholder 9"/>
          <p:cNvSpPr>
            <a:spLocks noGrp="1"/>
          </p:cNvSpPr>
          <p:nvPr>
            <p:ph type="body" sz="quarter" idx="56" hasCustomPrompt="1"/>
          </p:nvPr>
        </p:nvSpPr>
        <p:spPr>
          <a:xfrm>
            <a:off x="659130" y="3500437"/>
            <a:ext cx="5026978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37" name="Content Placeholder 2"/>
          <p:cNvSpPr>
            <a:spLocks noGrp="1"/>
          </p:cNvSpPr>
          <p:nvPr>
            <p:ph sz="quarter" idx="57" hasCustomPrompt="1"/>
          </p:nvPr>
        </p:nvSpPr>
        <p:spPr>
          <a:xfrm>
            <a:off x="659130" y="5111750"/>
            <a:ext cx="5026978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38" name="Content Placeholder 6"/>
          <p:cNvSpPr>
            <a:spLocks noGrp="1"/>
          </p:cNvSpPr>
          <p:nvPr>
            <p:ph sz="quarter" idx="58" hasCustomPrompt="1"/>
          </p:nvPr>
        </p:nvSpPr>
        <p:spPr>
          <a:xfrm>
            <a:off x="659130" y="3900488"/>
            <a:ext cx="5026978" cy="1212850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42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6051550" y="1181100"/>
            <a:ext cx="2635250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quarter" idx="20" hasCustomPrompt="1"/>
          </p:nvPr>
        </p:nvSpPr>
        <p:spPr>
          <a:xfrm>
            <a:off x="6051550" y="3367087"/>
            <a:ext cx="2635250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0" name="Footer Placeholder 2"/>
          <p:cNvSpPr>
            <a:spLocks noGrp="1"/>
          </p:cNvSpPr>
          <p:nvPr>
            <p:ph type="ftr" sz="quarter" idx="59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" name="Slide Number Placeholder 3"/>
          <p:cNvSpPr>
            <a:spLocks noGrp="1"/>
          </p:cNvSpPr>
          <p:nvPr>
            <p:ph type="sldNum" sz="quarter" idx="60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68A8AFF0-F202-4C4A-BBCC-234B78AA638F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22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4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510378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rt - Four Block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3255962" y="3367088"/>
            <a:ext cx="5430838" cy="20113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l" defTabSz="810433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3255962" y="1181100"/>
            <a:ext cx="5430838" cy="20113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l" defTabSz="810433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3457575" y="1649413"/>
            <a:ext cx="5027612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457575" y="3835400"/>
            <a:ext cx="5027612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9"/>
          <p:cNvSpPr>
            <a:spLocks noGrp="1"/>
          </p:cNvSpPr>
          <p:nvPr>
            <p:ph type="body" sz="quarter" idx="53" hasCustomPrompt="1"/>
          </p:nvPr>
        </p:nvSpPr>
        <p:spPr>
          <a:xfrm>
            <a:off x="3457892" y="1314450"/>
            <a:ext cx="5026978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33" name="Content Placeholder 2"/>
          <p:cNvSpPr>
            <a:spLocks noGrp="1"/>
          </p:cNvSpPr>
          <p:nvPr>
            <p:ph sz="quarter" idx="54" hasCustomPrompt="1"/>
          </p:nvPr>
        </p:nvSpPr>
        <p:spPr>
          <a:xfrm>
            <a:off x="3457892" y="2925763"/>
            <a:ext cx="5026978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34" name="Content Placeholder 6"/>
          <p:cNvSpPr>
            <a:spLocks noGrp="1"/>
          </p:cNvSpPr>
          <p:nvPr>
            <p:ph sz="quarter" idx="55" hasCustomPrompt="1"/>
          </p:nvPr>
        </p:nvSpPr>
        <p:spPr>
          <a:xfrm>
            <a:off x="3457892" y="1714501"/>
            <a:ext cx="5026978" cy="1212850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36" name="Text Placeholder 9"/>
          <p:cNvSpPr>
            <a:spLocks noGrp="1"/>
          </p:cNvSpPr>
          <p:nvPr>
            <p:ph type="body" sz="quarter" idx="56" hasCustomPrompt="1"/>
          </p:nvPr>
        </p:nvSpPr>
        <p:spPr>
          <a:xfrm>
            <a:off x="3457892" y="3500437"/>
            <a:ext cx="5026978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37" name="Content Placeholder 2"/>
          <p:cNvSpPr>
            <a:spLocks noGrp="1"/>
          </p:cNvSpPr>
          <p:nvPr>
            <p:ph sz="quarter" idx="57" hasCustomPrompt="1"/>
          </p:nvPr>
        </p:nvSpPr>
        <p:spPr>
          <a:xfrm>
            <a:off x="3457892" y="5111750"/>
            <a:ext cx="5026978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38" name="Content Placeholder 6"/>
          <p:cNvSpPr>
            <a:spLocks noGrp="1"/>
          </p:cNvSpPr>
          <p:nvPr>
            <p:ph sz="quarter" idx="58" hasCustomPrompt="1"/>
          </p:nvPr>
        </p:nvSpPr>
        <p:spPr>
          <a:xfrm>
            <a:off x="3457892" y="3900488"/>
            <a:ext cx="5026978" cy="1212850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-609600" y="-133350"/>
            <a:ext cx="201612" cy="1333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1043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42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457200" y="1181100"/>
            <a:ext cx="2635250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quarter" idx="20" hasCustomPrompt="1"/>
          </p:nvPr>
        </p:nvSpPr>
        <p:spPr>
          <a:xfrm>
            <a:off x="457200" y="3367087"/>
            <a:ext cx="2635250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0" name="Footer Placeholder 2"/>
          <p:cNvSpPr>
            <a:spLocks noGrp="1"/>
          </p:cNvSpPr>
          <p:nvPr>
            <p:ph type="ftr" sz="quarter" idx="59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" name="Slide Number Placeholder 3"/>
          <p:cNvSpPr>
            <a:spLocks noGrp="1"/>
          </p:cNvSpPr>
          <p:nvPr>
            <p:ph type="sldNum" sz="quarter" idx="60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68A8AFF0-F202-4C4A-BBCC-234B78AA638F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22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4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246174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- Four Block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4652963" y="1181100"/>
            <a:ext cx="4033837" cy="2011363"/>
          </a:xfrm>
          <a:prstGeom prst="rect">
            <a:avLst/>
          </a:prstGeom>
          <a:solidFill>
            <a:srgbClr val="E6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l" defTabSz="810433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4854575" y="1649413"/>
            <a:ext cx="3630613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457200" y="1181100"/>
            <a:ext cx="4033838" cy="2011363"/>
          </a:xfrm>
          <a:prstGeom prst="rect">
            <a:avLst/>
          </a:prstGeom>
          <a:solidFill>
            <a:srgbClr val="E6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l" defTabSz="810433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dirty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658813" y="1649413"/>
            <a:ext cx="3630612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47" hasCustomPrompt="1"/>
          </p:nvPr>
        </p:nvSpPr>
        <p:spPr>
          <a:xfrm>
            <a:off x="4854771" y="1314450"/>
            <a:ext cx="3630098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sz="quarter" idx="48" hasCustomPrompt="1"/>
          </p:nvPr>
        </p:nvSpPr>
        <p:spPr>
          <a:xfrm>
            <a:off x="4854771" y="2925763"/>
            <a:ext cx="3630098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19" name="Content Placeholder 6"/>
          <p:cNvSpPr>
            <a:spLocks noGrp="1"/>
          </p:cNvSpPr>
          <p:nvPr>
            <p:ph sz="quarter" idx="49" hasCustomPrompt="1"/>
          </p:nvPr>
        </p:nvSpPr>
        <p:spPr>
          <a:xfrm>
            <a:off x="4854771" y="1714501"/>
            <a:ext cx="3630098" cy="1212850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27" name="Text Placeholder 9"/>
          <p:cNvSpPr>
            <a:spLocks noGrp="1"/>
          </p:cNvSpPr>
          <p:nvPr>
            <p:ph type="body" sz="quarter" idx="53" hasCustomPrompt="1"/>
          </p:nvPr>
        </p:nvSpPr>
        <p:spPr>
          <a:xfrm>
            <a:off x="659130" y="1314450"/>
            <a:ext cx="3630098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28" name="Content Placeholder 2"/>
          <p:cNvSpPr>
            <a:spLocks noGrp="1"/>
          </p:cNvSpPr>
          <p:nvPr>
            <p:ph sz="quarter" idx="54" hasCustomPrompt="1"/>
          </p:nvPr>
        </p:nvSpPr>
        <p:spPr>
          <a:xfrm>
            <a:off x="659130" y="2925763"/>
            <a:ext cx="3630098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29" name="Content Placeholder 6"/>
          <p:cNvSpPr>
            <a:spLocks noGrp="1"/>
          </p:cNvSpPr>
          <p:nvPr>
            <p:ph sz="quarter" idx="55" hasCustomPrompt="1"/>
          </p:nvPr>
        </p:nvSpPr>
        <p:spPr>
          <a:xfrm>
            <a:off x="659130" y="1714501"/>
            <a:ext cx="3630098" cy="1212850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quarter" idx="20" hasCustomPrompt="1"/>
          </p:nvPr>
        </p:nvSpPr>
        <p:spPr>
          <a:xfrm>
            <a:off x="4678225" y="3367087"/>
            <a:ext cx="4033837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2" name="Content Placeholder 3"/>
          <p:cNvSpPr>
            <a:spLocks noGrp="1"/>
          </p:cNvSpPr>
          <p:nvPr>
            <p:ph sz="quarter" idx="22" hasCustomPrompt="1"/>
          </p:nvPr>
        </p:nvSpPr>
        <p:spPr>
          <a:xfrm>
            <a:off x="482462" y="3367087"/>
            <a:ext cx="4033837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2" name="Footer Placeholder 2"/>
          <p:cNvSpPr>
            <a:spLocks noGrp="1"/>
          </p:cNvSpPr>
          <p:nvPr>
            <p:ph type="ftr" sz="quarter" idx="56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" name="Slide Number Placeholder 3"/>
          <p:cNvSpPr>
            <a:spLocks noGrp="1"/>
          </p:cNvSpPr>
          <p:nvPr>
            <p:ph type="sldNum" sz="quarter" idx="57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B7AF0EC1-7012-2B44-9BE4-91E62E0FEAFE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611894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rt - Four Block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22" name="Footer Placeholder 2"/>
          <p:cNvSpPr>
            <a:spLocks noGrp="1"/>
          </p:cNvSpPr>
          <p:nvPr>
            <p:ph type="ftr" sz="quarter" idx="56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" name="Slide Number Placeholder 3"/>
          <p:cNvSpPr>
            <a:spLocks noGrp="1"/>
          </p:cNvSpPr>
          <p:nvPr>
            <p:ph type="sldNum" sz="quarter" idx="57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B7AF0EC1-7012-2B44-9BE4-91E62E0FEAFE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35" name="Rectangle 34"/>
          <p:cNvSpPr/>
          <p:nvPr userDrawn="1"/>
        </p:nvSpPr>
        <p:spPr>
          <a:xfrm>
            <a:off x="4652963" y="3367088"/>
            <a:ext cx="4033837" cy="2011362"/>
          </a:xfrm>
          <a:prstGeom prst="rect">
            <a:avLst/>
          </a:prstGeom>
          <a:solidFill>
            <a:srgbClr val="E6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l" defTabSz="810433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dirty="0"/>
          </a:p>
        </p:txBody>
      </p:sp>
      <p:cxnSp>
        <p:nvCxnSpPr>
          <p:cNvPr id="36" name="Straight Connector 35"/>
          <p:cNvCxnSpPr/>
          <p:nvPr userDrawn="1"/>
        </p:nvCxnSpPr>
        <p:spPr>
          <a:xfrm>
            <a:off x="4854575" y="3835400"/>
            <a:ext cx="3630613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 Placeholder 9"/>
          <p:cNvSpPr>
            <a:spLocks noGrp="1"/>
          </p:cNvSpPr>
          <p:nvPr>
            <p:ph type="body" sz="quarter" idx="50" hasCustomPrompt="1"/>
          </p:nvPr>
        </p:nvSpPr>
        <p:spPr>
          <a:xfrm>
            <a:off x="4854771" y="3500437"/>
            <a:ext cx="3630098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38" name="Content Placeholder 2"/>
          <p:cNvSpPr>
            <a:spLocks noGrp="1"/>
          </p:cNvSpPr>
          <p:nvPr>
            <p:ph sz="quarter" idx="51" hasCustomPrompt="1"/>
          </p:nvPr>
        </p:nvSpPr>
        <p:spPr>
          <a:xfrm>
            <a:off x="4854771" y="5111750"/>
            <a:ext cx="3630098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39" name="Content Placeholder 6"/>
          <p:cNvSpPr>
            <a:spLocks noGrp="1"/>
          </p:cNvSpPr>
          <p:nvPr>
            <p:ph sz="quarter" idx="52" hasCustomPrompt="1"/>
          </p:nvPr>
        </p:nvSpPr>
        <p:spPr>
          <a:xfrm>
            <a:off x="4854771" y="3900488"/>
            <a:ext cx="3630098" cy="1212850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55" name="Rectangle 54"/>
          <p:cNvSpPr/>
          <p:nvPr userDrawn="1"/>
        </p:nvSpPr>
        <p:spPr>
          <a:xfrm>
            <a:off x="457200" y="3367088"/>
            <a:ext cx="4033837" cy="2011362"/>
          </a:xfrm>
          <a:prstGeom prst="rect">
            <a:avLst/>
          </a:prstGeom>
          <a:solidFill>
            <a:srgbClr val="E6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l" defTabSz="810433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dirty="0"/>
          </a:p>
        </p:txBody>
      </p:sp>
      <p:cxnSp>
        <p:nvCxnSpPr>
          <p:cNvPr id="56" name="Straight Connector 55"/>
          <p:cNvCxnSpPr/>
          <p:nvPr userDrawn="1"/>
        </p:nvCxnSpPr>
        <p:spPr>
          <a:xfrm>
            <a:off x="658812" y="3835400"/>
            <a:ext cx="3630613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 Placeholder 9"/>
          <p:cNvSpPr>
            <a:spLocks noGrp="1"/>
          </p:cNvSpPr>
          <p:nvPr>
            <p:ph type="body" sz="quarter" idx="58" hasCustomPrompt="1"/>
          </p:nvPr>
        </p:nvSpPr>
        <p:spPr>
          <a:xfrm>
            <a:off x="659069" y="3500437"/>
            <a:ext cx="3630098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58" name="Content Placeholder 2"/>
          <p:cNvSpPr>
            <a:spLocks noGrp="1"/>
          </p:cNvSpPr>
          <p:nvPr>
            <p:ph sz="quarter" idx="59" hasCustomPrompt="1"/>
          </p:nvPr>
        </p:nvSpPr>
        <p:spPr>
          <a:xfrm>
            <a:off x="659069" y="5111750"/>
            <a:ext cx="3630098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59" name="Content Placeholder 6"/>
          <p:cNvSpPr>
            <a:spLocks noGrp="1"/>
          </p:cNvSpPr>
          <p:nvPr>
            <p:ph sz="quarter" idx="60" hasCustomPrompt="1"/>
          </p:nvPr>
        </p:nvSpPr>
        <p:spPr>
          <a:xfrm>
            <a:off x="659069" y="3900488"/>
            <a:ext cx="3630098" cy="1212850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60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4652963" y="1181100"/>
            <a:ext cx="4033837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1" name="Content Placeholder 3"/>
          <p:cNvSpPr>
            <a:spLocks noGrp="1"/>
          </p:cNvSpPr>
          <p:nvPr>
            <p:ph sz="quarter" idx="21" hasCustomPrompt="1"/>
          </p:nvPr>
        </p:nvSpPr>
        <p:spPr>
          <a:xfrm>
            <a:off x="457200" y="1181100"/>
            <a:ext cx="4033837" cy="2011363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0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6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053796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Object Blank 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spcBef>
                <a:spcPts val="200"/>
              </a:spcBef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16" name="Footer Placeholder 2"/>
          <p:cNvSpPr>
            <a:spLocks noGrp="1"/>
          </p:cNvSpPr>
          <p:nvPr>
            <p:ph type="ftr" sz="quarter" idx="47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spcBef>
                <a:spcPts val="200"/>
              </a:spcBef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" name="Slide Number Placeholder 3"/>
          <p:cNvSpPr>
            <a:spLocks noGrp="1"/>
          </p:cNvSpPr>
          <p:nvPr>
            <p:ph type="sldNum" sz="quarter" idx="48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spcBef>
                <a:spcPts val="200"/>
              </a:spcBef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A8AF8971-A6B0-D44E-B30D-5BDC02B6F0A5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8" name="Content Placeholder 6"/>
          <p:cNvSpPr>
            <a:spLocks noGrp="1"/>
          </p:cNvSpPr>
          <p:nvPr>
            <p:ph sz="quarter" idx="53" hasCustomPrompt="1"/>
          </p:nvPr>
        </p:nvSpPr>
        <p:spPr>
          <a:xfrm>
            <a:off x="457200" y="1714502"/>
            <a:ext cx="8229600" cy="3528566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46" hasCustomPrompt="1"/>
          </p:nvPr>
        </p:nvSpPr>
        <p:spPr>
          <a:xfrm>
            <a:off x="457200" y="5243068"/>
            <a:ext cx="8229600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457200" y="1582739"/>
            <a:ext cx="8229600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9"/>
          <p:cNvSpPr>
            <a:spLocks noGrp="1"/>
          </p:cNvSpPr>
          <p:nvPr>
            <p:ph type="body" sz="quarter" idx="54" hasCustomPrompt="1"/>
          </p:nvPr>
        </p:nvSpPr>
        <p:spPr>
          <a:xfrm>
            <a:off x="457200" y="1181100"/>
            <a:ext cx="8229600" cy="269875"/>
          </a:xfrm>
          <a:noFill/>
        </p:spPr>
        <p:txBody>
          <a:bodyPr anchor="b">
            <a:noAutofit/>
          </a:bodyPr>
          <a:lstStyle>
            <a:lvl1pPr marL="0" indent="0" algn="l"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12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2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584023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Blank Background - Two Block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spcBef>
                <a:spcPts val="200"/>
              </a:spcBef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16" name="Footer Placeholder 2"/>
          <p:cNvSpPr>
            <a:spLocks noGrp="1"/>
          </p:cNvSpPr>
          <p:nvPr>
            <p:ph type="ftr" sz="quarter" idx="50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spcBef>
                <a:spcPts val="200"/>
              </a:spcBef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" name="Slide Number Placeholder 3"/>
          <p:cNvSpPr>
            <a:spLocks noGrp="1"/>
          </p:cNvSpPr>
          <p:nvPr>
            <p:ph type="sldNum" sz="quarter" idx="51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spcBef>
                <a:spcPts val="200"/>
              </a:spcBef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86012899-72D1-7846-9C8B-BB34BA0641B7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22" name="Content Placeholder 2"/>
          <p:cNvSpPr>
            <a:spLocks noGrp="1"/>
          </p:cNvSpPr>
          <p:nvPr>
            <p:ph sz="quarter" idx="46" hasCustomPrompt="1"/>
          </p:nvPr>
        </p:nvSpPr>
        <p:spPr>
          <a:xfrm>
            <a:off x="457200" y="5243068"/>
            <a:ext cx="4035425" cy="133350"/>
          </a:xfrm>
          <a:noFill/>
        </p:spPr>
        <p:txBody>
          <a:bodyPr>
            <a:noAutofit/>
          </a:bodyPr>
          <a:lstStyle>
            <a:lvl1pPr marL="0" indent="0" algn="l">
              <a:spcBef>
                <a:spcPts val="200"/>
              </a:spcBef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23" name="Content Placeholder 6"/>
          <p:cNvSpPr>
            <a:spLocks noGrp="1"/>
          </p:cNvSpPr>
          <p:nvPr>
            <p:ph sz="quarter" idx="44" hasCustomPrompt="1"/>
          </p:nvPr>
        </p:nvSpPr>
        <p:spPr>
          <a:xfrm>
            <a:off x="457200" y="1714502"/>
            <a:ext cx="4035425" cy="3528566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cxnSp>
        <p:nvCxnSpPr>
          <p:cNvPr id="25" name="Straight Connector 24"/>
          <p:cNvCxnSpPr/>
          <p:nvPr userDrawn="1"/>
        </p:nvCxnSpPr>
        <p:spPr>
          <a:xfrm>
            <a:off x="457200" y="1582739"/>
            <a:ext cx="4032250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/>
          <p:cNvSpPr>
            <a:spLocks noGrp="1"/>
          </p:cNvSpPr>
          <p:nvPr>
            <p:ph type="body" sz="quarter" idx="52" hasCustomPrompt="1"/>
          </p:nvPr>
        </p:nvSpPr>
        <p:spPr>
          <a:xfrm>
            <a:off x="457200" y="1181100"/>
            <a:ext cx="4032250" cy="269875"/>
          </a:xfrm>
          <a:noFill/>
        </p:spPr>
        <p:txBody>
          <a:bodyPr anchor="b">
            <a:noAutofit/>
          </a:bodyPr>
          <a:lstStyle>
            <a:lvl1pPr marL="0" indent="0" algn="l"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sz="quarter" idx="53" hasCustomPrompt="1"/>
          </p:nvPr>
        </p:nvSpPr>
        <p:spPr>
          <a:xfrm>
            <a:off x="4651375" y="5243068"/>
            <a:ext cx="4035425" cy="133350"/>
          </a:xfrm>
          <a:noFill/>
        </p:spPr>
        <p:txBody>
          <a:bodyPr>
            <a:noAutofit/>
          </a:bodyPr>
          <a:lstStyle>
            <a:lvl1pPr marL="0" indent="0" algn="l">
              <a:spcBef>
                <a:spcPts val="200"/>
              </a:spcBef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28" name="Content Placeholder 6"/>
          <p:cNvSpPr>
            <a:spLocks noGrp="1"/>
          </p:cNvSpPr>
          <p:nvPr>
            <p:ph sz="quarter" idx="54" hasCustomPrompt="1"/>
          </p:nvPr>
        </p:nvSpPr>
        <p:spPr>
          <a:xfrm>
            <a:off x="4651375" y="1714502"/>
            <a:ext cx="4035425" cy="3528566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cxnSp>
        <p:nvCxnSpPr>
          <p:cNvPr id="29" name="Straight Connector 28"/>
          <p:cNvCxnSpPr/>
          <p:nvPr userDrawn="1"/>
        </p:nvCxnSpPr>
        <p:spPr>
          <a:xfrm>
            <a:off x="4652963" y="1582739"/>
            <a:ext cx="4032250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Placeholder 9"/>
          <p:cNvSpPr>
            <a:spLocks noGrp="1"/>
          </p:cNvSpPr>
          <p:nvPr>
            <p:ph type="body" sz="quarter" idx="49" hasCustomPrompt="1"/>
          </p:nvPr>
        </p:nvSpPr>
        <p:spPr>
          <a:xfrm>
            <a:off x="4652963" y="1181100"/>
            <a:ext cx="4032250" cy="269875"/>
          </a:xfrm>
          <a:noFill/>
        </p:spPr>
        <p:txBody>
          <a:bodyPr anchor="b">
            <a:noAutofit/>
          </a:bodyPr>
          <a:lstStyle>
            <a:lvl1pPr marL="0" indent="0" algn="l"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17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9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39459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rt Blank Background - Two Block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spcBef>
                <a:spcPts val="200"/>
              </a:spcBef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sz="quarter" idx="48" hasCustomPrompt="1"/>
          </p:nvPr>
        </p:nvSpPr>
        <p:spPr>
          <a:xfrm>
            <a:off x="6053138" y="5243068"/>
            <a:ext cx="2633662" cy="133350"/>
          </a:xfrm>
          <a:noFill/>
        </p:spPr>
        <p:txBody>
          <a:bodyPr>
            <a:noAutofit/>
          </a:bodyPr>
          <a:lstStyle>
            <a:lvl1pPr marL="0" indent="0" algn="l">
              <a:spcBef>
                <a:spcPts val="200"/>
              </a:spcBef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16" name="Footer Placeholder 2"/>
          <p:cNvSpPr>
            <a:spLocks noGrp="1"/>
          </p:cNvSpPr>
          <p:nvPr>
            <p:ph type="ftr" sz="quarter" idx="50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spcBef>
                <a:spcPts val="200"/>
              </a:spcBef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" name="Slide Number Placeholder 3"/>
          <p:cNvSpPr>
            <a:spLocks noGrp="1"/>
          </p:cNvSpPr>
          <p:nvPr>
            <p:ph type="sldNum" sz="quarter" idx="51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spcBef>
                <a:spcPts val="200"/>
              </a:spcBef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762E89CB-4268-904B-A733-5CD91C9D9836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26" name="Content Placeholder 6"/>
          <p:cNvSpPr>
            <a:spLocks noGrp="1"/>
          </p:cNvSpPr>
          <p:nvPr>
            <p:ph sz="quarter" idx="49" hasCustomPrompt="1"/>
          </p:nvPr>
        </p:nvSpPr>
        <p:spPr>
          <a:xfrm>
            <a:off x="6053138" y="1714502"/>
            <a:ext cx="2633662" cy="3528566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cxnSp>
        <p:nvCxnSpPr>
          <p:cNvPr id="27" name="Straight Connector 26"/>
          <p:cNvCxnSpPr/>
          <p:nvPr userDrawn="1"/>
        </p:nvCxnSpPr>
        <p:spPr>
          <a:xfrm>
            <a:off x="6055210" y="1582739"/>
            <a:ext cx="2631590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9"/>
          <p:cNvSpPr>
            <a:spLocks noGrp="1"/>
          </p:cNvSpPr>
          <p:nvPr>
            <p:ph type="body" sz="quarter" idx="52" hasCustomPrompt="1"/>
          </p:nvPr>
        </p:nvSpPr>
        <p:spPr>
          <a:xfrm>
            <a:off x="6055210" y="1181100"/>
            <a:ext cx="2631590" cy="269875"/>
          </a:xfrm>
          <a:noFill/>
        </p:spPr>
        <p:txBody>
          <a:bodyPr anchor="b">
            <a:noAutofit/>
          </a:bodyPr>
          <a:lstStyle>
            <a:lvl1pPr marL="0" indent="0" algn="l"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29" name="Content Placeholder 6"/>
          <p:cNvSpPr>
            <a:spLocks noGrp="1"/>
          </p:cNvSpPr>
          <p:nvPr>
            <p:ph sz="quarter" idx="53" hasCustomPrompt="1"/>
          </p:nvPr>
        </p:nvSpPr>
        <p:spPr>
          <a:xfrm>
            <a:off x="457200" y="1714502"/>
            <a:ext cx="5429248" cy="3528566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30" name="Content Placeholder 2"/>
          <p:cNvSpPr>
            <a:spLocks noGrp="1"/>
          </p:cNvSpPr>
          <p:nvPr>
            <p:ph sz="quarter" idx="46" hasCustomPrompt="1"/>
          </p:nvPr>
        </p:nvSpPr>
        <p:spPr>
          <a:xfrm>
            <a:off x="457200" y="5243068"/>
            <a:ext cx="5429248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cxnSp>
        <p:nvCxnSpPr>
          <p:cNvPr id="31" name="Straight Connector 30"/>
          <p:cNvCxnSpPr/>
          <p:nvPr userDrawn="1"/>
        </p:nvCxnSpPr>
        <p:spPr>
          <a:xfrm>
            <a:off x="457200" y="1582739"/>
            <a:ext cx="5424976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9"/>
          <p:cNvSpPr>
            <a:spLocks noGrp="1"/>
          </p:cNvSpPr>
          <p:nvPr>
            <p:ph type="body" sz="quarter" idx="54" hasCustomPrompt="1"/>
          </p:nvPr>
        </p:nvSpPr>
        <p:spPr>
          <a:xfrm>
            <a:off x="457200" y="1181100"/>
            <a:ext cx="5424976" cy="269875"/>
          </a:xfrm>
          <a:noFill/>
        </p:spPr>
        <p:txBody>
          <a:bodyPr anchor="b">
            <a:noAutofit/>
          </a:bodyPr>
          <a:lstStyle>
            <a:lvl1pPr marL="0" indent="0" algn="l"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17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2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457444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Blank Background - Two Block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spcBef>
                <a:spcPts val="200"/>
              </a:spcBef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sz="quarter" idx="48" hasCustomPrompt="1"/>
          </p:nvPr>
        </p:nvSpPr>
        <p:spPr>
          <a:xfrm>
            <a:off x="457200" y="5243068"/>
            <a:ext cx="2633662" cy="133350"/>
          </a:xfrm>
          <a:noFill/>
        </p:spPr>
        <p:txBody>
          <a:bodyPr>
            <a:noAutofit/>
          </a:bodyPr>
          <a:lstStyle>
            <a:lvl1pPr marL="0" indent="0" algn="l">
              <a:spcBef>
                <a:spcPts val="200"/>
              </a:spcBef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16" name="Footer Placeholder 2"/>
          <p:cNvSpPr>
            <a:spLocks noGrp="1"/>
          </p:cNvSpPr>
          <p:nvPr>
            <p:ph type="ftr" sz="quarter" idx="50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spcBef>
                <a:spcPts val="200"/>
              </a:spcBef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" name="Slide Number Placeholder 3"/>
          <p:cNvSpPr>
            <a:spLocks noGrp="1"/>
          </p:cNvSpPr>
          <p:nvPr>
            <p:ph type="sldNum" sz="quarter" idx="51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spcBef>
                <a:spcPts val="200"/>
              </a:spcBef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762E89CB-4268-904B-A733-5CD91C9D9836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26" name="Content Placeholder 6"/>
          <p:cNvSpPr>
            <a:spLocks noGrp="1"/>
          </p:cNvSpPr>
          <p:nvPr>
            <p:ph sz="quarter" idx="49" hasCustomPrompt="1"/>
          </p:nvPr>
        </p:nvSpPr>
        <p:spPr>
          <a:xfrm>
            <a:off x="457200" y="1714502"/>
            <a:ext cx="2633662" cy="3528566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cxnSp>
        <p:nvCxnSpPr>
          <p:cNvPr id="27" name="Straight Connector 26"/>
          <p:cNvCxnSpPr/>
          <p:nvPr userDrawn="1"/>
        </p:nvCxnSpPr>
        <p:spPr>
          <a:xfrm>
            <a:off x="457200" y="1582739"/>
            <a:ext cx="2631590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9"/>
          <p:cNvSpPr>
            <a:spLocks noGrp="1"/>
          </p:cNvSpPr>
          <p:nvPr>
            <p:ph type="body" sz="quarter" idx="52" hasCustomPrompt="1"/>
          </p:nvPr>
        </p:nvSpPr>
        <p:spPr>
          <a:xfrm>
            <a:off x="457200" y="1181100"/>
            <a:ext cx="2631590" cy="269875"/>
          </a:xfrm>
          <a:noFill/>
        </p:spPr>
        <p:txBody>
          <a:bodyPr anchor="b">
            <a:noAutofit/>
          </a:bodyPr>
          <a:lstStyle>
            <a:lvl1pPr marL="0" indent="0" algn="l"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29" name="Content Placeholder 6"/>
          <p:cNvSpPr>
            <a:spLocks noGrp="1"/>
          </p:cNvSpPr>
          <p:nvPr>
            <p:ph sz="quarter" idx="53" hasCustomPrompt="1"/>
          </p:nvPr>
        </p:nvSpPr>
        <p:spPr>
          <a:xfrm>
            <a:off x="3257553" y="1714502"/>
            <a:ext cx="5429248" cy="3528566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30" name="Content Placeholder 2"/>
          <p:cNvSpPr>
            <a:spLocks noGrp="1"/>
          </p:cNvSpPr>
          <p:nvPr>
            <p:ph sz="quarter" idx="46" hasCustomPrompt="1"/>
          </p:nvPr>
        </p:nvSpPr>
        <p:spPr>
          <a:xfrm>
            <a:off x="3257552" y="5243068"/>
            <a:ext cx="5429248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cxnSp>
        <p:nvCxnSpPr>
          <p:cNvPr id="31" name="Straight Connector 30"/>
          <p:cNvCxnSpPr/>
          <p:nvPr userDrawn="1"/>
        </p:nvCxnSpPr>
        <p:spPr>
          <a:xfrm>
            <a:off x="3260237" y="1582739"/>
            <a:ext cx="5424976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9"/>
          <p:cNvSpPr>
            <a:spLocks noGrp="1"/>
          </p:cNvSpPr>
          <p:nvPr>
            <p:ph type="body" sz="quarter" idx="54" hasCustomPrompt="1"/>
          </p:nvPr>
        </p:nvSpPr>
        <p:spPr>
          <a:xfrm>
            <a:off x="3260237" y="1181100"/>
            <a:ext cx="5424976" cy="269875"/>
          </a:xfrm>
          <a:noFill/>
        </p:spPr>
        <p:txBody>
          <a:bodyPr anchor="b">
            <a:noAutofit/>
          </a:bodyPr>
          <a:lstStyle>
            <a:lvl1pPr marL="0" indent="0" algn="l"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17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2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947538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art Blank Background - Two Blocks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6"/>
          <p:cNvSpPr>
            <a:spLocks noGrp="1"/>
          </p:cNvSpPr>
          <p:nvPr>
            <p:ph sz="quarter" idx="49" hasCustomPrompt="1"/>
          </p:nvPr>
        </p:nvSpPr>
        <p:spPr>
          <a:xfrm>
            <a:off x="457200" y="1714502"/>
            <a:ext cx="5429248" cy="3528566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46" hasCustomPrompt="1"/>
          </p:nvPr>
        </p:nvSpPr>
        <p:spPr>
          <a:xfrm>
            <a:off x="457200" y="5243068"/>
            <a:ext cx="5429248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6051550" y="1181100"/>
            <a:ext cx="2635250" cy="4197350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5" name="Footer Placeholder 2"/>
          <p:cNvSpPr>
            <a:spLocks noGrp="1"/>
          </p:cNvSpPr>
          <p:nvPr>
            <p:ph type="ftr" sz="quarter" idx="47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lnSpc>
                <a:spcPct val="120000"/>
              </a:lnSpc>
              <a:spcBef>
                <a:spcPts val="200"/>
              </a:spcBef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Slide Number Placeholder 3"/>
          <p:cNvSpPr>
            <a:spLocks noGrp="1"/>
          </p:cNvSpPr>
          <p:nvPr>
            <p:ph type="sldNum" sz="quarter" idx="48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lnSpc>
                <a:spcPct val="120000"/>
              </a:lnSpc>
              <a:spcBef>
                <a:spcPts val="200"/>
              </a:spcBef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DD286011-F196-BF48-99F7-8350DD19554E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457200" y="1582739"/>
            <a:ext cx="5424976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9"/>
          <p:cNvSpPr>
            <a:spLocks noGrp="1"/>
          </p:cNvSpPr>
          <p:nvPr>
            <p:ph type="body" sz="quarter" idx="50" hasCustomPrompt="1"/>
          </p:nvPr>
        </p:nvSpPr>
        <p:spPr>
          <a:xfrm>
            <a:off x="457200" y="1181100"/>
            <a:ext cx="5424976" cy="269875"/>
          </a:xfrm>
          <a:noFill/>
        </p:spPr>
        <p:txBody>
          <a:bodyPr anchor="b">
            <a:noAutofit/>
          </a:bodyPr>
          <a:lstStyle>
            <a:lvl1pPr marL="0" indent="0" algn="l"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14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7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578196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rt Blank Background - Two Blocks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6"/>
          <p:cNvSpPr>
            <a:spLocks noGrp="1"/>
          </p:cNvSpPr>
          <p:nvPr>
            <p:ph sz="quarter" idx="49" hasCustomPrompt="1"/>
          </p:nvPr>
        </p:nvSpPr>
        <p:spPr>
          <a:xfrm>
            <a:off x="3257553" y="1714502"/>
            <a:ext cx="5429248" cy="3528566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46" hasCustomPrompt="1"/>
          </p:nvPr>
        </p:nvSpPr>
        <p:spPr>
          <a:xfrm>
            <a:off x="3257552" y="5243068"/>
            <a:ext cx="5429248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457200" y="1181100"/>
            <a:ext cx="2635250" cy="4197350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5" name="Footer Placeholder 2"/>
          <p:cNvSpPr>
            <a:spLocks noGrp="1"/>
          </p:cNvSpPr>
          <p:nvPr>
            <p:ph type="ftr" sz="quarter" idx="47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lnSpc>
                <a:spcPct val="120000"/>
              </a:lnSpc>
              <a:spcBef>
                <a:spcPts val="200"/>
              </a:spcBef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Slide Number Placeholder 3"/>
          <p:cNvSpPr>
            <a:spLocks noGrp="1"/>
          </p:cNvSpPr>
          <p:nvPr>
            <p:ph type="sldNum" sz="quarter" idx="48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lnSpc>
                <a:spcPct val="120000"/>
              </a:lnSpc>
              <a:spcBef>
                <a:spcPts val="200"/>
              </a:spcBef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DD286011-F196-BF48-99F7-8350DD19554E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3260237" y="1582739"/>
            <a:ext cx="5424976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9"/>
          <p:cNvSpPr>
            <a:spLocks noGrp="1"/>
          </p:cNvSpPr>
          <p:nvPr>
            <p:ph type="body" sz="quarter" idx="50" hasCustomPrompt="1"/>
          </p:nvPr>
        </p:nvSpPr>
        <p:spPr>
          <a:xfrm>
            <a:off x="3260237" y="1181100"/>
            <a:ext cx="5424976" cy="269875"/>
          </a:xfrm>
          <a:noFill/>
        </p:spPr>
        <p:txBody>
          <a:bodyPr anchor="b">
            <a:noAutofit/>
          </a:bodyPr>
          <a:lstStyle>
            <a:lvl1pPr marL="0" indent="0" algn="l"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14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7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835236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rt Blank Background - Two Blocks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spcBef>
                <a:spcPts val="200"/>
              </a:spcBef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quarter" idx="46" hasCustomPrompt="1"/>
          </p:nvPr>
        </p:nvSpPr>
        <p:spPr>
          <a:xfrm>
            <a:off x="457200" y="5243068"/>
            <a:ext cx="4035425" cy="133350"/>
          </a:xfrm>
          <a:noFill/>
        </p:spPr>
        <p:txBody>
          <a:bodyPr>
            <a:noAutofit/>
          </a:bodyPr>
          <a:lstStyle>
            <a:lvl1pPr marL="0" indent="0" algn="l">
              <a:spcBef>
                <a:spcPts val="200"/>
              </a:spcBef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26" name="Content Placeholder 6"/>
          <p:cNvSpPr>
            <a:spLocks noGrp="1"/>
          </p:cNvSpPr>
          <p:nvPr>
            <p:ph sz="quarter" idx="44" hasCustomPrompt="1"/>
          </p:nvPr>
        </p:nvSpPr>
        <p:spPr>
          <a:xfrm>
            <a:off x="457200" y="1714502"/>
            <a:ext cx="4035425" cy="3528566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47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spcBef>
                <a:spcPts val="200"/>
              </a:spcBef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48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spcBef>
                <a:spcPts val="200"/>
              </a:spcBef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D4A20BC3-59FC-6B43-9D16-711C1515077A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457200" y="1582739"/>
            <a:ext cx="4032250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9"/>
          <p:cNvSpPr>
            <a:spLocks noGrp="1"/>
          </p:cNvSpPr>
          <p:nvPr>
            <p:ph type="body" sz="quarter" idx="49" hasCustomPrompt="1"/>
          </p:nvPr>
        </p:nvSpPr>
        <p:spPr>
          <a:xfrm>
            <a:off x="457200" y="1181100"/>
            <a:ext cx="4032250" cy="269875"/>
          </a:xfrm>
          <a:noFill/>
        </p:spPr>
        <p:txBody>
          <a:bodyPr anchor="b">
            <a:noAutofit/>
          </a:bodyPr>
          <a:lstStyle>
            <a:lvl1pPr marL="0" indent="0" algn="l"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quarter" idx="18" hasCustomPrompt="1"/>
          </p:nvPr>
        </p:nvSpPr>
        <p:spPr>
          <a:xfrm>
            <a:off x="4654296" y="1181100"/>
            <a:ext cx="4032504" cy="4197350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9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002761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Blank Background - Two Blocks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spcBef>
                <a:spcPts val="200"/>
              </a:spcBef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quarter" idx="18" hasCustomPrompt="1"/>
          </p:nvPr>
        </p:nvSpPr>
        <p:spPr>
          <a:xfrm>
            <a:off x="457200" y="1181100"/>
            <a:ext cx="4032504" cy="4197350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quarter" idx="46" hasCustomPrompt="1"/>
          </p:nvPr>
        </p:nvSpPr>
        <p:spPr>
          <a:xfrm>
            <a:off x="4651375" y="5243068"/>
            <a:ext cx="4035425" cy="133350"/>
          </a:xfrm>
          <a:noFill/>
        </p:spPr>
        <p:txBody>
          <a:bodyPr>
            <a:noAutofit/>
          </a:bodyPr>
          <a:lstStyle>
            <a:lvl1pPr marL="0" indent="0" algn="l">
              <a:spcBef>
                <a:spcPts val="200"/>
              </a:spcBef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26" name="Content Placeholder 6"/>
          <p:cNvSpPr>
            <a:spLocks noGrp="1"/>
          </p:cNvSpPr>
          <p:nvPr>
            <p:ph sz="quarter" idx="44" hasCustomPrompt="1"/>
          </p:nvPr>
        </p:nvSpPr>
        <p:spPr>
          <a:xfrm>
            <a:off x="4651375" y="1714502"/>
            <a:ext cx="4035425" cy="3528566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47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spcBef>
                <a:spcPts val="200"/>
              </a:spcBef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48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spcBef>
                <a:spcPts val="200"/>
              </a:spcBef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D4A20BC3-59FC-6B43-9D16-711C1515077A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4652963" y="1582739"/>
            <a:ext cx="4032250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9"/>
          <p:cNvSpPr>
            <a:spLocks noGrp="1"/>
          </p:cNvSpPr>
          <p:nvPr>
            <p:ph type="body" sz="quarter" idx="49" hasCustomPrompt="1"/>
          </p:nvPr>
        </p:nvSpPr>
        <p:spPr>
          <a:xfrm>
            <a:off x="4652963" y="1181100"/>
            <a:ext cx="4032250" cy="269875"/>
          </a:xfrm>
          <a:noFill/>
        </p:spPr>
        <p:txBody>
          <a:bodyPr anchor="b">
            <a:noAutofit/>
          </a:bodyPr>
          <a:lstStyle>
            <a:lvl1pPr marL="0" indent="0" algn="l">
              <a:spcBef>
                <a:spcPts val="200"/>
              </a:spcBef>
              <a:spcAft>
                <a:spcPts val="200"/>
              </a:spcAft>
              <a:buNone/>
              <a:defRPr lang="en-US" sz="14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14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9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776339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Blank Background - Two Blocks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-457200" y="1047750"/>
            <a:ext cx="200025" cy="1333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l" defTabSz="810433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58788" y="1582738"/>
            <a:ext cx="1849437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584450" y="1582738"/>
            <a:ext cx="6100763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44" name="Text Placeholder 9"/>
          <p:cNvSpPr>
            <a:spLocks noGrp="1"/>
          </p:cNvSpPr>
          <p:nvPr>
            <p:ph type="body" sz="quarter" idx="53" hasCustomPrompt="1"/>
          </p:nvPr>
        </p:nvSpPr>
        <p:spPr>
          <a:xfrm>
            <a:off x="458790" y="1181100"/>
            <a:ext cx="1849404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45" name="Content Placeholder 2"/>
          <p:cNvSpPr>
            <a:spLocks noGrp="1"/>
          </p:cNvSpPr>
          <p:nvPr>
            <p:ph sz="quarter" idx="54" hasCustomPrompt="1"/>
          </p:nvPr>
        </p:nvSpPr>
        <p:spPr>
          <a:xfrm>
            <a:off x="458790" y="5241290"/>
            <a:ext cx="1849404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46" name="Content Placeholder 6"/>
          <p:cNvSpPr>
            <a:spLocks noGrp="1"/>
          </p:cNvSpPr>
          <p:nvPr>
            <p:ph sz="quarter" idx="55" hasCustomPrompt="1"/>
          </p:nvPr>
        </p:nvSpPr>
        <p:spPr>
          <a:xfrm>
            <a:off x="458790" y="1714500"/>
            <a:ext cx="1849404" cy="3526790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70" name="Text Placeholder 9"/>
          <p:cNvSpPr>
            <a:spLocks noGrp="1"/>
          </p:cNvSpPr>
          <p:nvPr>
            <p:ph type="body" sz="quarter" idx="56" hasCustomPrompt="1"/>
          </p:nvPr>
        </p:nvSpPr>
        <p:spPr>
          <a:xfrm>
            <a:off x="2584991" y="1181100"/>
            <a:ext cx="6100222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71" name="Content Placeholder 2"/>
          <p:cNvSpPr>
            <a:spLocks noGrp="1"/>
          </p:cNvSpPr>
          <p:nvPr>
            <p:ph sz="quarter" idx="57" hasCustomPrompt="1"/>
          </p:nvPr>
        </p:nvSpPr>
        <p:spPr>
          <a:xfrm>
            <a:off x="2584991" y="5241290"/>
            <a:ext cx="6100221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72" name="Content Placeholder 6"/>
          <p:cNvSpPr>
            <a:spLocks noGrp="1"/>
          </p:cNvSpPr>
          <p:nvPr>
            <p:ph sz="quarter" idx="58" hasCustomPrompt="1"/>
          </p:nvPr>
        </p:nvSpPr>
        <p:spPr>
          <a:xfrm>
            <a:off x="2584992" y="1714500"/>
            <a:ext cx="6101808" cy="3526790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16" name="Footer Placeholder 2"/>
          <p:cNvSpPr>
            <a:spLocks noGrp="1"/>
          </p:cNvSpPr>
          <p:nvPr>
            <p:ph type="ftr" sz="quarter" idx="59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" name="Slide Number Placeholder 3"/>
          <p:cNvSpPr>
            <a:spLocks noGrp="1"/>
          </p:cNvSpPr>
          <p:nvPr>
            <p:ph type="sldNum" sz="quarter" idx="60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4749148E-3A24-474E-8F3A-FE5242931E14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8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802832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rt Blank Background - Two Blocks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-457200" y="1047750"/>
            <a:ext cx="200025" cy="1333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l" defTabSz="810433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6837363" y="1582738"/>
            <a:ext cx="1849437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58790" y="1582738"/>
            <a:ext cx="6100763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44" name="Text Placeholder 9"/>
          <p:cNvSpPr>
            <a:spLocks noGrp="1"/>
          </p:cNvSpPr>
          <p:nvPr>
            <p:ph type="body" sz="quarter" idx="53" hasCustomPrompt="1"/>
          </p:nvPr>
        </p:nvSpPr>
        <p:spPr>
          <a:xfrm>
            <a:off x="6837396" y="1181100"/>
            <a:ext cx="1849404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45" name="Content Placeholder 2"/>
          <p:cNvSpPr>
            <a:spLocks noGrp="1"/>
          </p:cNvSpPr>
          <p:nvPr>
            <p:ph sz="quarter" idx="54"/>
          </p:nvPr>
        </p:nvSpPr>
        <p:spPr>
          <a:xfrm>
            <a:off x="6837396" y="5241290"/>
            <a:ext cx="1849404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Content Placeholder 6"/>
          <p:cNvSpPr>
            <a:spLocks noGrp="1"/>
          </p:cNvSpPr>
          <p:nvPr>
            <p:ph sz="quarter" idx="55" hasCustomPrompt="1"/>
          </p:nvPr>
        </p:nvSpPr>
        <p:spPr>
          <a:xfrm>
            <a:off x="6837396" y="1714500"/>
            <a:ext cx="1849404" cy="3526790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70" name="Text Placeholder 9"/>
          <p:cNvSpPr>
            <a:spLocks noGrp="1"/>
          </p:cNvSpPr>
          <p:nvPr>
            <p:ph type="body" sz="quarter" idx="56" hasCustomPrompt="1"/>
          </p:nvPr>
        </p:nvSpPr>
        <p:spPr>
          <a:xfrm>
            <a:off x="458790" y="1181100"/>
            <a:ext cx="6100222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71" name="Content Placeholder 2"/>
          <p:cNvSpPr>
            <a:spLocks noGrp="1"/>
          </p:cNvSpPr>
          <p:nvPr>
            <p:ph sz="quarter" idx="57"/>
          </p:nvPr>
        </p:nvSpPr>
        <p:spPr>
          <a:xfrm>
            <a:off x="458790" y="5241290"/>
            <a:ext cx="6100221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2" name="Content Placeholder 6"/>
          <p:cNvSpPr>
            <a:spLocks noGrp="1"/>
          </p:cNvSpPr>
          <p:nvPr>
            <p:ph sz="quarter" idx="58" hasCustomPrompt="1"/>
          </p:nvPr>
        </p:nvSpPr>
        <p:spPr>
          <a:xfrm>
            <a:off x="458790" y="1714500"/>
            <a:ext cx="6101808" cy="3526790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16" name="Footer Placeholder 2"/>
          <p:cNvSpPr>
            <a:spLocks noGrp="1"/>
          </p:cNvSpPr>
          <p:nvPr>
            <p:ph type="ftr" sz="quarter" idx="59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" name="Slide Number Placeholder 3"/>
          <p:cNvSpPr>
            <a:spLocks noGrp="1"/>
          </p:cNvSpPr>
          <p:nvPr>
            <p:ph type="sldNum" sz="quarter" idx="60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4749148E-3A24-474E-8F3A-FE5242931E14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8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446357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Blank Background - Three Block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/>
          <p:cNvCxnSpPr/>
          <p:nvPr/>
        </p:nvCxnSpPr>
        <p:spPr>
          <a:xfrm>
            <a:off x="4652963" y="1582738"/>
            <a:ext cx="4032250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652963" y="3768725"/>
            <a:ext cx="4032250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spcBef>
                <a:spcPts val="200"/>
              </a:spcBef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47" hasCustomPrompt="1"/>
          </p:nvPr>
        </p:nvSpPr>
        <p:spPr>
          <a:xfrm>
            <a:off x="4652963" y="1181100"/>
            <a:ext cx="4032250" cy="269875"/>
          </a:xfrm>
          <a:noFill/>
        </p:spPr>
        <p:txBody>
          <a:bodyPr anchor="b">
            <a:noAutofit/>
          </a:bodyPr>
          <a:lstStyle>
            <a:lvl1pPr marL="0" indent="0" algn="l"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sz="quarter" idx="48"/>
          </p:nvPr>
        </p:nvSpPr>
        <p:spPr>
          <a:xfrm>
            <a:off x="4652963" y="3059113"/>
            <a:ext cx="4032250" cy="133350"/>
          </a:xfrm>
          <a:noFill/>
        </p:spPr>
        <p:txBody>
          <a:bodyPr>
            <a:noAutofit/>
          </a:bodyPr>
          <a:lstStyle>
            <a:lvl1pPr marL="0" indent="0" algn="l">
              <a:spcBef>
                <a:spcPts val="200"/>
              </a:spcBef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6"/>
          <p:cNvSpPr>
            <a:spLocks noGrp="1"/>
          </p:cNvSpPr>
          <p:nvPr>
            <p:ph sz="quarter" idx="49" hasCustomPrompt="1"/>
          </p:nvPr>
        </p:nvSpPr>
        <p:spPr>
          <a:xfrm>
            <a:off x="4652963" y="1714501"/>
            <a:ext cx="4032250" cy="1344612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quarter" idx="18" hasCustomPrompt="1"/>
          </p:nvPr>
        </p:nvSpPr>
        <p:spPr>
          <a:xfrm>
            <a:off x="457200" y="1181100"/>
            <a:ext cx="4032504" cy="4197350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6" name="Text Placeholder 9"/>
          <p:cNvSpPr>
            <a:spLocks noGrp="1"/>
          </p:cNvSpPr>
          <p:nvPr>
            <p:ph type="body" sz="quarter" idx="50" hasCustomPrompt="1"/>
          </p:nvPr>
        </p:nvSpPr>
        <p:spPr>
          <a:xfrm>
            <a:off x="4652963" y="3367087"/>
            <a:ext cx="4032250" cy="269875"/>
          </a:xfrm>
          <a:noFill/>
        </p:spPr>
        <p:txBody>
          <a:bodyPr anchor="b">
            <a:noAutofit/>
          </a:bodyPr>
          <a:lstStyle>
            <a:lvl1pPr marL="0" indent="0" algn="l"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37" name="Content Placeholder 2"/>
          <p:cNvSpPr>
            <a:spLocks noGrp="1"/>
          </p:cNvSpPr>
          <p:nvPr>
            <p:ph sz="quarter" idx="51"/>
          </p:nvPr>
        </p:nvSpPr>
        <p:spPr>
          <a:xfrm>
            <a:off x="4652963" y="5245100"/>
            <a:ext cx="4032250" cy="133350"/>
          </a:xfrm>
          <a:noFill/>
        </p:spPr>
        <p:txBody>
          <a:bodyPr>
            <a:noAutofit/>
          </a:bodyPr>
          <a:lstStyle>
            <a:lvl1pPr marL="0" indent="0" algn="l">
              <a:spcBef>
                <a:spcPts val="200"/>
              </a:spcBef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Content Placeholder 6"/>
          <p:cNvSpPr>
            <a:spLocks noGrp="1"/>
          </p:cNvSpPr>
          <p:nvPr>
            <p:ph sz="quarter" idx="52" hasCustomPrompt="1"/>
          </p:nvPr>
        </p:nvSpPr>
        <p:spPr>
          <a:xfrm>
            <a:off x="4652963" y="3900488"/>
            <a:ext cx="4032250" cy="1344612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15" name="Footer Placeholder 2"/>
          <p:cNvSpPr>
            <a:spLocks noGrp="1"/>
          </p:cNvSpPr>
          <p:nvPr>
            <p:ph type="ftr" sz="quarter" idx="53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spcBef>
                <a:spcPts val="200"/>
              </a:spcBef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Slide Number Placeholder 3"/>
          <p:cNvSpPr>
            <a:spLocks noGrp="1"/>
          </p:cNvSpPr>
          <p:nvPr>
            <p:ph type="sldNum" sz="quarter" idx="54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spcBef>
                <a:spcPts val="200"/>
              </a:spcBef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3B182D13-ADA4-D44F-8E1E-52BE010D19F8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20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3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157005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rt Blank Background - Three Block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/>
          <p:cNvCxnSpPr/>
          <p:nvPr/>
        </p:nvCxnSpPr>
        <p:spPr>
          <a:xfrm>
            <a:off x="458790" y="1582738"/>
            <a:ext cx="4032250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58790" y="3771900"/>
            <a:ext cx="4032250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spcBef>
                <a:spcPts val="200"/>
              </a:spcBef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47" hasCustomPrompt="1"/>
          </p:nvPr>
        </p:nvSpPr>
        <p:spPr>
          <a:xfrm>
            <a:off x="458790" y="1181100"/>
            <a:ext cx="4032250" cy="269875"/>
          </a:xfrm>
          <a:noFill/>
        </p:spPr>
        <p:txBody>
          <a:bodyPr anchor="b">
            <a:noAutofit/>
          </a:bodyPr>
          <a:lstStyle>
            <a:lvl1pPr marL="0" indent="0" algn="l"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sz="quarter" idx="48" hasCustomPrompt="1"/>
          </p:nvPr>
        </p:nvSpPr>
        <p:spPr>
          <a:xfrm>
            <a:off x="458790" y="3059113"/>
            <a:ext cx="4032250" cy="133350"/>
          </a:xfrm>
          <a:noFill/>
        </p:spPr>
        <p:txBody>
          <a:bodyPr>
            <a:noAutofit/>
          </a:bodyPr>
          <a:lstStyle>
            <a:lvl1pPr marL="0" indent="0" algn="l">
              <a:spcBef>
                <a:spcPts val="200"/>
              </a:spcBef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19" name="Content Placeholder 6"/>
          <p:cNvSpPr>
            <a:spLocks noGrp="1"/>
          </p:cNvSpPr>
          <p:nvPr>
            <p:ph sz="quarter" idx="49" hasCustomPrompt="1"/>
          </p:nvPr>
        </p:nvSpPr>
        <p:spPr>
          <a:xfrm>
            <a:off x="458790" y="1714501"/>
            <a:ext cx="4032250" cy="1344612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36" name="Text Placeholder 9"/>
          <p:cNvSpPr>
            <a:spLocks noGrp="1"/>
          </p:cNvSpPr>
          <p:nvPr>
            <p:ph type="body" sz="quarter" idx="50" hasCustomPrompt="1"/>
          </p:nvPr>
        </p:nvSpPr>
        <p:spPr>
          <a:xfrm>
            <a:off x="458790" y="3367087"/>
            <a:ext cx="4032250" cy="269875"/>
          </a:xfrm>
          <a:noFill/>
        </p:spPr>
        <p:txBody>
          <a:bodyPr anchor="b">
            <a:noAutofit/>
          </a:bodyPr>
          <a:lstStyle>
            <a:lvl1pPr marL="0" indent="0" algn="l"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37" name="Content Placeholder 2"/>
          <p:cNvSpPr>
            <a:spLocks noGrp="1"/>
          </p:cNvSpPr>
          <p:nvPr>
            <p:ph sz="quarter" idx="51" hasCustomPrompt="1"/>
          </p:nvPr>
        </p:nvSpPr>
        <p:spPr>
          <a:xfrm>
            <a:off x="458790" y="5245100"/>
            <a:ext cx="4032250" cy="133350"/>
          </a:xfrm>
          <a:noFill/>
        </p:spPr>
        <p:txBody>
          <a:bodyPr>
            <a:noAutofit/>
          </a:bodyPr>
          <a:lstStyle>
            <a:lvl1pPr marL="0" indent="0" algn="l">
              <a:spcBef>
                <a:spcPts val="200"/>
              </a:spcBef>
              <a:buNone/>
              <a:defRPr sz="800" b="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38" name="Content Placeholder 6"/>
          <p:cNvSpPr>
            <a:spLocks noGrp="1"/>
          </p:cNvSpPr>
          <p:nvPr>
            <p:ph sz="quarter" idx="52" hasCustomPrompt="1"/>
          </p:nvPr>
        </p:nvSpPr>
        <p:spPr>
          <a:xfrm>
            <a:off x="458790" y="3900488"/>
            <a:ext cx="4032250" cy="1344612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15" name="Footer Placeholder 2"/>
          <p:cNvSpPr>
            <a:spLocks noGrp="1"/>
          </p:cNvSpPr>
          <p:nvPr>
            <p:ph type="ftr" sz="quarter" idx="53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spcBef>
                <a:spcPts val="200"/>
              </a:spcBef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Slide Number Placeholder 3"/>
          <p:cNvSpPr>
            <a:spLocks noGrp="1"/>
          </p:cNvSpPr>
          <p:nvPr>
            <p:ph type="sldNum" sz="quarter" idx="54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spcBef>
                <a:spcPts val="200"/>
              </a:spcBef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3B182D13-ADA4-D44F-8E1E-52BE010D19F8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25" name="Content Placeholder 3"/>
          <p:cNvSpPr>
            <a:spLocks noGrp="1"/>
          </p:cNvSpPr>
          <p:nvPr>
            <p:ph sz="quarter" idx="18" hasCustomPrompt="1"/>
          </p:nvPr>
        </p:nvSpPr>
        <p:spPr>
          <a:xfrm>
            <a:off x="4654296" y="1181100"/>
            <a:ext cx="4032504" cy="4197350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0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3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935945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Blank Background - Three Block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/>
        </p:nvCxnSpPr>
        <p:spPr>
          <a:xfrm>
            <a:off x="6051550" y="1582737"/>
            <a:ext cx="2635250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252788" y="1582737"/>
            <a:ext cx="2635250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58788" y="1582737"/>
            <a:ext cx="2636837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34" name="Text Placeholder 9"/>
          <p:cNvSpPr>
            <a:spLocks noGrp="1"/>
          </p:cNvSpPr>
          <p:nvPr>
            <p:ph type="body" sz="quarter" idx="47" hasCustomPrompt="1"/>
          </p:nvPr>
        </p:nvSpPr>
        <p:spPr>
          <a:xfrm>
            <a:off x="6051551" y="1181100"/>
            <a:ext cx="2635250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35" name="Content Placeholder 2"/>
          <p:cNvSpPr>
            <a:spLocks noGrp="1"/>
          </p:cNvSpPr>
          <p:nvPr>
            <p:ph sz="quarter" idx="48" hasCustomPrompt="1"/>
          </p:nvPr>
        </p:nvSpPr>
        <p:spPr>
          <a:xfrm>
            <a:off x="6048180" y="5233454"/>
            <a:ext cx="2635250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36" name="Content Placeholder 6"/>
          <p:cNvSpPr>
            <a:spLocks noGrp="1"/>
          </p:cNvSpPr>
          <p:nvPr>
            <p:ph sz="quarter" idx="49" hasCustomPrompt="1"/>
          </p:nvPr>
        </p:nvSpPr>
        <p:spPr>
          <a:xfrm>
            <a:off x="6051551" y="1714499"/>
            <a:ext cx="2635250" cy="3514725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39" name="Text Placeholder 9"/>
          <p:cNvSpPr>
            <a:spLocks noGrp="1"/>
          </p:cNvSpPr>
          <p:nvPr>
            <p:ph type="body" sz="quarter" idx="50" hasCustomPrompt="1"/>
          </p:nvPr>
        </p:nvSpPr>
        <p:spPr>
          <a:xfrm>
            <a:off x="3252788" y="1181100"/>
            <a:ext cx="2635250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40" name="Content Placeholder 2"/>
          <p:cNvSpPr>
            <a:spLocks noGrp="1"/>
          </p:cNvSpPr>
          <p:nvPr>
            <p:ph sz="quarter" idx="51" hasCustomPrompt="1"/>
          </p:nvPr>
        </p:nvSpPr>
        <p:spPr>
          <a:xfrm>
            <a:off x="3252788" y="5233454"/>
            <a:ext cx="2635250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41" name="Content Placeholder 6"/>
          <p:cNvSpPr>
            <a:spLocks noGrp="1"/>
          </p:cNvSpPr>
          <p:nvPr>
            <p:ph sz="quarter" idx="52" hasCustomPrompt="1"/>
          </p:nvPr>
        </p:nvSpPr>
        <p:spPr>
          <a:xfrm>
            <a:off x="3252788" y="1714499"/>
            <a:ext cx="2635250" cy="3514725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44" name="Text Placeholder 9"/>
          <p:cNvSpPr>
            <a:spLocks noGrp="1"/>
          </p:cNvSpPr>
          <p:nvPr>
            <p:ph type="body" sz="quarter" idx="53" hasCustomPrompt="1"/>
          </p:nvPr>
        </p:nvSpPr>
        <p:spPr>
          <a:xfrm>
            <a:off x="458790" y="1181100"/>
            <a:ext cx="2636835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45" name="Content Placeholder 2"/>
          <p:cNvSpPr>
            <a:spLocks noGrp="1"/>
          </p:cNvSpPr>
          <p:nvPr>
            <p:ph sz="quarter" idx="54" hasCustomPrompt="1"/>
          </p:nvPr>
        </p:nvSpPr>
        <p:spPr>
          <a:xfrm>
            <a:off x="458790" y="5233454"/>
            <a:ext cx="2636835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46" name="Content Placeholder 6"/>
          <p:cNvSpPr>
            <a:spLocks noGrp="1"/>
          </p:cNvSpPr>
          <p:nvPr>
            <p:ph sz="quarter" idx="55" hasCustomPrompt="1"/>
          </p:nvPr>
        </p:nvSpPr>
        <p:spPr>
          <a:xfrm>
            <a:off x="458790" y="1714499"/>
            <a:ext cx="2636835" cy="3514725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18" name="Footer Placeholder 2"/>
          <p:cNvSpPr>
            <a:spLocks noGrp="1"/>
          </p:cNvSpPr>
          <p:nvPr>
            <p:ph type="ftr" sz="quarter" idx="56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lnSpc>
                <a:spcPct val="120000"/>
              </a:lnSpc>
              <a:spcBef>
                <a:spcPts val="200"/>
              </a:spcBef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9" name="Slide Number Placeholder 3"/>
          <p:cNvSpPr>
            <a:spLocks noGrp="1"/>
          </p:cNvSpPr>
          <p:nvPr>
            <p:ph type="sldNum" sz="quarter" idx="57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lnSpc>
                <a:spcPct val="120000"/>
              </a:lnSpc>
              <a:spcBef>
                <a:spcPts val="200"/>
              </a:spcBef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64575C5D-AEC0-4E4B-85D2-7FA0207C1493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20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3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606236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Blank Background - Four Block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/>
          <p:cNvCxnSpPr/>
          <p:nvPr/>
        </p:nvCxnSpPr>
        <p:spPr>
          <a:xfrm>
            <a:off x="6049963" y="1582738"/>
            <a:ext cx="2636837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049963" y="3771900"/>
            <a:ext cx="2636837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57200" y="1582738"/>
            <a:ext cx="5430838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57200" y="3771900"/>
            <a:ext cx="5430838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47" hasCustomPrompt="1"/>
          </p:nvPr>
        </p:nvSpPr>
        <p:spPr>
          <a:xfrm>
            <a:off x="6049965" y="1181100"/>
            <a:ext cx="2636836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sz="quarter" idx="48" hasCustomPrompt="1"/>
          </p:nvPr>
        </p:nvSpPr>
        <p:spPr>
          <a:xfrm>
            <a:off x="6049965" y="3059113"/>
            <a:ext cx="2636836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19" name="Content Placeholder 6"/>
          <p:cNvSpPr>
            <a:spLocks noGrp="1"/>
          </p:cNvSpPr>
          <p:nvPr>
            <p:ph sz="quarter" idx="49" hasCustomPrompt="1"/>
          </p:nvPr>
        </p:nvSpPr>
        <p:spPr>
          <a:xfrm>
            <a:off x="6049965" y="1714500"/>
            <a:ext cx="2636836" cy="1346199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 i="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26" name="Text Placeholder 9"/>
          <p:cNvSpPr>
            <a:spLocks noGrp="1"/>
          </p:cNvSpPr>
          <p:nvPr>
            <p:ph type="body" sz="quarter" idx="50" hasCustomPrompt="1"/>
          </p:nvPr>
        </p:nvSpPr>
        <p:spPr>
          <a:xfrm>
            <a:off x="6049965" y="3367087"/>
            <a:ext cx="2636836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sz="quarter" idx="51" hasCustomPrompt="1"/>
          </p:nvPr>
        </p:nvSpPr>
        <p:spPr>
          <a:xfrm>
            <a:off x="6049965" y="5245100"/>
            <a:ext cx="2636836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28" name="Content Placeholder 6"/>
          <p:cNvSpPr>
            <a:spLocks noGrp="1"/>
          </p:cNvSpPr>
          <p:nvPr>
            <p:ph sz="quarter" idx="52" hasCustomPrompt="1"/>
          </p:nvPr>
        </p:nvSpPr>
        <p:spPr>
          <a:xfrm>
            <a:off x="6049965" y="3900488"/>
            <a:ext cx="2636836" cy="1344612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 i="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32" name="Text Placeholder 9"/>
          <p:cNvSpPr>
            <a:spLocks noGrp="1"/>
          </p:cNvSpPr>
          <p:nvPr>
            <p:ph type="body" sz="quarter" idx="53" hasCustomPrompt="1"/>
          </p:nvPr>
        </p:nvSpPr>
        <p:spPr>
          <a:xfrm>
            <a:off x="457200" y="1181100"/>
            <a:ext cx="5430838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33" name="Content Placeholder 2"/>
          <p:cNvSpPr>
            <a:spLocks noGrp="1"/>
          </p:cNvSpPr>
          <p:nvPr>
            <p:ph sz="quarter" idx="54" hasCustomPrompt="1"/>
          </p:nvPr>
        </p:nvSpPr>
        <p:spPr>
          <a:xfrm>
            <a:off x="457200" y="3059113"/>
            <a:ext cx="5430838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34" name="Content Placeholder 6"/>
          <p:cNvSpPr>
            <a:spLocks noGrp="1"/>
          </p:cNvSpPr>
          <p:nvPr>
            <p:ph sz="quarter" idx="55" hasCustomPrompt="1"/>
          </p:nvPr>
        </p:nvSpPr>
        <p:spPr>
          <a:xfrm>
            <a:off x="457200" y="1714500"/>
            <a:ext cx="5430838" cy="1346199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 i="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36" name="Text Placeholder 9"/>
          <p:cNvSpPr>
            <a:spLocks noGrp="1"/>
          </p:cNvSpPr>
          <p:nvPr>
            <p:ph type="body" sz="quarter" idx="56" hasCustomPrompt="1"/>
          </p:nvPr>
        </p:nvSpPr>
        <p:spPr>
          <a:xfrm>
            <a:off x="457200" y="3367087"/>
            <a:ext cx="5430838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37" name="Content Placeholder 2"/>
          <p:cNvSpPr>
            <a:spLocks noGrp="1"/>
          </p:cNvSpPr>
          <p:nvPr>
            <p:ph sz="quarter" idx="57" hasCustomPrompt="1"/>
          </p:nvPr>
        </p:nvSpPr>
        <p:spPr>
          <a:xfrm>
            <a:off x="457200" y="5245100"/>
            <a:ext cx="5430838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38" name="Content Placeholder 6"/>
          <p:cNvSpPr>
            <a:spLocks noGrp="1"/>
          </p:cNvSpPr>
          <p:nvPr>
            <p:ph sz="quarter" idx="58" hasCustomPrompt="1"/>
          </p:nvPr>
        </p:nvSpPr>
        <p:spPr>
          <a:xfrm>
            <a:off x="457200" y="3900488"/>
            <a:ext cx="5430838" cy="1344612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 i="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25" name="Footer Placeholder 2"/>
          <p:cNvSpPr>
            <a:spLocks noGrp="1"/>
          </p:cNvSpPr>
          <p:nvPr>
            <p:ph type="ftr" sz="quarter" idx="59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9" name="Slide Number Placeholder 3"/>
          <p:cNvSpPr>
            <a:spLocks noGrp="1"/>
          </p:cNvSpPr>
          <p:nvPr>
            <p:ph type="sldNum" sz="quarter" idx="60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031CF556-93FE-CA40-A2D2-5C8C2E07E536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30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5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587552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rt Blank Background - Four Block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/>
          <p:cNvCxnSpPr/>
          <p:nvPr/>
        </p:nvCxnSpPr>
        <p:spPr>
          <a:xfrm>
            <a:off x="457200" y="1582738"/>
            <a:ext cx="2636837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57200" y="3771900"/>
            <a:ext cx="2636837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255962" y="1582738"/>
            <a:ext cx="5430838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3255962" y="3771900"/>
            <a:ext cx="5430838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47" hasCustomPrompt="1"/>
          </p:nvPr>
        </p:nvSpPr>
        <p:spPr>
          <a:xfrm>
            <a:off x="457200" y="1181100"/>
            <a:ext cx="2636836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sz="quarter" idx="48" hasCustomPrompt="1"/>
          </p:nvPr>
        </p:nvSpPr>
        <p:spPr>
          <a:xfrm>
            <a:off x="457200" y="3059113"/>
            <a:ext cx="2636836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19" name="Content Placeholder 6"/>
          <p:cNvSpPr>
            <a:spLocks noGrp="1"/>
          </p:cNvSpPr>
          <p:nvPr>
            <p:ph sz="quarter" idx="49" hasCustomPrompt="1"/>
          </p:nvPr>
        </p:nvSpPr>
        <p:spPr>
          <a:xfrm>
            <a:off x="457200" y="1714500"/>
            <a:ext cx="2636836" cy="1346199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 i="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26" name="Text Placeholder 9"/>
          <p:cNvSpPr>
            <a:spLocks noGrp="1"/>
          </p:cNvSpPr>
          <p:nvPr>
            <p:ph type="body" sz="quarter" idx="50" hasCustomPrompt="1"/>
          </p:nvPr>
        </p:nvSpPr>
        <p:spPr>
          <a:xfrm>
            <a:off x="457200" y="3367087"/>
            <a:ext cx="2636836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sz="quarter" idx="51" hasCustomPrompt="1"/>
          </p:nvPr>
        </p:nvSpPr>
        <p:spPr>
          <a:xfrm>
            <a:off x="457200" y="5245100"/>
            <a:ext cx="2636836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28" name="Content Placeholder 6"/>
          <p:cNvSpPr>
            <a:spLocks noGrp="1"/>
          </p:cNvSpPr>
          <p:nvPr>
            <p:ph sz="quarter" idx="52" hasCustomPrompt="1"/>
          </p:nvPr>
        </p:nvSpPr>
        <p:spPr>
          <a:xfrm>
            <a:off x="457200" y="3900488"/>
            <a:ext cx="2636836" cy="1344612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 i="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32" name="Text Placeholder 9"/>
          <p:cNvSpPr>
            <a:spLocks noGrp="1"/>
          </p:cNvSpPr>
          <p:nvPr>
            <p:ph type="body" sz="quarter" idx="53" hasCustomPrompt="1"/>
          </p:nvPr>
        </p:nvSpPr>
        <p:spPr>
          <a:xfrm>
            <a:off x="3255962" y="1181100"/>
            <a:ext cx="5430838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33" name="Content Placeholder 2"/>
          <p:cNvSpPr>
            <a:spLocks noGrp="1"/>
          </p:cNvSpPr>
          <p:nvPr>
            <p:ph sz="quarter" idx="54" hasCustomPrompt="1"/>
          </p:nvPr>
        </p:nvSpPr>
        <p:spPr>
          <a:xfrm>
            <a:off x="3255962" y="3059113"/>
            <a:ext cx="5430838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34" name="Content Placeholder 6"/>
          <p:cNvSpPr>
            <a:spLocks noGrp="1"/>
          </p:cNvSpPr>
          <p:nvPr>
            <p:ph sz="quarter" idx="55" hasCustomPrompt="1"/>
          </p:nvPr>
        </p:nvSpPr>
        <p:spPr>
          <a:xfrm>
            <a:off x="3255962" y="1714500"/>
            <a:ext cx="5430838" cy="1346199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 i="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36" name="Text Placeholder 9"/>
          <p:cNvSpPr>
            <a:spLocks noGrp="1"/>
          </p:cNvSpPr>
          <p:nvPr>
            <p:ph type="body" sz="quarter" idx="56" hasCustomPrompt="1"/>
          </p:nvPr>
        </p:nvSpPr>
        <p:spPr>
          <a:xfrm>
            <a:off x="3255962" y="3367087"/>
            <a:ext cx="5430838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37" name="Content Placeholder 2"/>
          <p:cNvSpPr>
            <a:spLocks noGrp="1"/>
          </p:cNvSpPr>
          <p:nvPr>
            <p:ph sz="quarter" idx="57" hasCustomPrompt="1"/>
          </p:nvPr>
        </p:nvSpPr>
        <p:spPr>
          <a:xfrm>
            <a:off x="3255962" y="5245100"/>
            <a:ext cx="5430838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38" name="Content Placeholder 6"/>
          <p:cNvSpPr>
            <a:spLocks noGrp="1"/>
          </p:cNvSpPr>
          <p:nvPr>
            <p:ph sz="quarter" idx="58" hasCustomPrompt="1"/>
          </p:nvPr>
        </p:nvSpPr>
        <p:spPr>
          <a:xfrm>
            <a:off x="3255962" y="3900488"/>
            <a:ext cx="5430838" cy="1344612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 i="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25" name="Footer Placeholder 2"/>
          <p:cNvSpPr>
            <a:spLocks noGrp="1"/>
          </p:cNvSpPr>
          <p:nvPr>
            <p:ph type="ftr" sz="quarter" idx="59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9" name="Slide Number Placeholder 3"/>
          <p:cNvSpPr>
            <a:spLocks noGrp="1"/>
          </p:cNvSpPr>
          <p:nvPr>
            <p:ph type="sldNum" sz="quarter" idx="60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031CF556-93FE-CA40-A2D2-5C8C2E07E536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30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5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141182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Blank Background - Four Block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-609600" y="-133350"/>
            <a:ext cx="201612" cy="1333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defTabSz="810433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457200" y="1582738"/>
            <a:ext cx="5430838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57200" y="3768725"/>
            <a:ext cx="5430838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42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6051550" y="1181100"/>
            <a:ext cx="2635250" cy="2011363"/>
          </a:xfrm>
        </p:spPr>
        <p:txBody>
          <a:bodyPr>
            <a:normAutofit/>
          </a:bodyPr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quarter" idx="20" hasCustomPrompt="1"/>
          </p:nvPr>
        </p:nvSpPr>
        <p:spPr>
          <a:xfrm>
            <a:off x="6051550" y="3367087"/>
            <a:ext cx="2635250" cy="2011363"/>
          </a:xfrm>
        </p:spPr>
        <p:txBody>
          <a:bodyPr>
            <a:normAutofit/>
          </a:bodyPr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53" hasCustomPrompt="1"/>
          </p:nvPr>
        </p:nvSpPr>
        <p:spPr>
          <a:xfrm>
            <a:off x="457200" y="1181100"/>
            <a:ext cx="5430838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24" name="Content Placeholder 2"/>
          <p:cNvSpPr>
            <a:spLocks noGrp="1"/>
          </p:cNvSpPr>
          <p:nvPr>
            <p:ph sz="quarter" idx="54" hasCustomPrompt="1"/>
          </p:nvPr>
        </p:nvSpPr>
        <p:spPr>
          <a:xfrm>
            <a:off x="457200" y="3059113"/>
            <a:ext cx="5430838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25" name="Content Placeholder 6"/>
          <p:cNvSpPr>
            <a:spLocks noGrp="1"/>
          </p:cNvSpPr>
          <p:nvPr>
            <p:ph sz="quarter" idx="55" hasCustomPrompt="1"/>
          </p:nvPr>
        </p:nvSpPr>
        <p:spPr>
          <a:xfrm>
            <a:off x="457200" y="1714500"/>
            <a:ext cx="5430838" cy="1346199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27" name="Text Placeholder 9"/>
          <p:cNvSpPr>
            <a:spLocks noGrp="1"/>
          </p:cNvSpPr>
          <p:nvPr>
            <p:ph type="body" sz="quarter" idx="56" hasCustomPrompt="1"/>
          </p:nvPr>
        </p:nvSpPr>
        <p:spPr>
          <a:xfrm>
            <a:off x="457200" y="3367087"/>
            <a:ext cx="5430838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28" name="Content Placeholder 2"/>
          <p:cNvSpPr>
            <a:spLocks noGrp="1"/>
          </p:cNvSpPr>
          <p:nvPr>
            <p:ph sz="quarter" idx="57" hasCustomPrompt="1"/>
          </p:nvPr>
        </p:nvSpPr>
        <p:spPr>
          <a:xfrm>
            <a:off x="457200" y="5245100"/>
            <a:ext cx="5430838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29" name="Content Placeholder 6"/>
          <p:cNvSpPr>
            <a:spLocks noGrp="1"/>
          </p:cNvSpPr>
          <p:nvPr>
            <p:ph sz="quarter" idx="58" hasCustomPrompt="1"/>
          </p:nvPr>
        </p:nvSpPr>
        <p:spPr>
          <a:xfrm>
            <a:off x="457200" y="3900488"/>
            <a:ext cx="5430838" cy="1344612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18" name="Footer Placeholder 2"/>
          <p:cNvSpPr>
            <a:spLocks noGrp="1"/>
          </p:cNvSpPr>
          <p:nvPr>
            <p:ph type="ftr" sz="quarter" idx="59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9" name="Slide Number Placeholder 3"/>
          <p:cNvSpPr>
            <a:spLocks noGrp="1"/>
          </p:cNvSpPr>
          <p:nvPr>
            <p:ph type="sldNum" sz="quarter" idx="60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C05E18A6-DEED-4D4E-85F8-9F75F2124565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20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3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197382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rt Blank Background - Four Block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-609600" y="-133350"/>
            <a:ext cx="201612" cy="1333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defTabSz="810433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3255962" y="1582738"/>
            <a:ext cx="5430838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255962" y="3768725"/>
            <a:ext cx="5430838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42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457200" y="1181100"/>
            <a:ext cx="2635250" cy="2011363"/>
          </a:xfrm>
        </p:spPr>
        <p:txBody>
          <a:bodyPr>
            <a:normAutofit/>
          </a:bodyPr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quarter" idx="20" hasCustomPrompt="1"/>
          </p:nvPr>
        </p:nvSpPr>
        <p:spPr>
          <a:xfrm>
            <a:off x="457200" y="3367087"/>
            <a:ext cx="2635250" cy="2011363"/>
          </a:xfrm>
        </p:spPr>
        <p:txBody>
          <a:bodyPr>
            <a:normAutofit/>
          </a:bodyPr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53" hasCustomPrompt="1"/>
          </p:nvPr>
        </p:nvSpPr>
        <p:spPr>
          <a:xfrm>
            <a:off x="3255962" y="1181100"/>
            <a:ext cx="5430838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24" name="Content Placeholder 2"/>
          <p:cNvSpPr>
            <a:spLocks noGrp="1"/>
          </p:cNvSpPr>
          <p:nvPr>
            <p:ph sz="quarter" idx="54" hasCustomPrompt="1"/>
          </p:nvPr>
        </p:nvSpPr>
        <p:spPr>
          <a:xfrm>
            <a:off x="3255962" y="3059113"/>
            <a:ext cx="5430838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25" name="Content Placeholder 6"/>
          <p:cNvSpPr>
            <a:spLocks noGrp="1"/>
          </p:cNvSpPr>
          <p:nvPr>
            <p:ph sz="quarter" idx="55" hasCustomPrompt="1"/>
          </p:nvPr>
        </p:nvSpPr>
        <p:spPr>
          <a:xfrm>
            <a:off x="3255962" y="1714500"/>
            <a:ext cx="5430838" cy="1346199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27" name="Text Placeholder 9"/>
          <p:cNvSpPr>
            <a:spLocks noGrp="1"/>
          </p:cNvSpPr>
          <p:nvPr>
            <p:ph type="body" sz="quarter" idx="56" hasCustomPrompt="1"/>
          </p:nvPr>
        </p:nvSpPr>
        <p:spPr>
          <a:xfrm>
            <a:off x="3255962" y="3367087"/>
            <a:ext cx="5430838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28" name="Content Placeholder 2"/>
          <p:cNvSpPr>
            <a:spLocks noGrp="1"/>
          </p:cNvSpPr>
          <p:nvPr>
            <p:ph sz="quarter" idx="57" hasCustomPrompt="1"/>
          </p:nvPr>
        </p:nvSpPr>
        <p:spPr>
          <a:xfrm>
            <a:off x="3255962" y="5245100"/>
            <a:ext cx="5430838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29" name="Content Placeholder 6"/>
          <p:cNvSpPr>
            <a:spLocks noGrp="1"/>
          </p:cNvSpPr>
          <p:nvPr>
            <p:ph sz="quarter" idx="58" hasCustomPrompt="1"/>
          </p:nvPr>
        </p:nvSpPr>
        <p:spPr>
          <a:xfrm>
            <a:off x="3255962" y="3900488"/>
            <a:ext cx="5430838" cy="1344612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18" name="Footer Placeholder 2"/>
          <p:cNvSpPr>
            <a:spLocks noGrp="1"/>
          </p:cNvSpPr>
          <p:nvPr>
            <p:ph type="ftr" sz="quarter" idx="59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9" name="Slide Number Placeholder 3"/>
          <p:cNvSpPr>
            <a:spLocks noGrp="1"/>
          </p:cNvSpPr>
          <p:nvPr>
            <p:ph type="sldNum" sz="quarter" idx="60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C05E18A6-DEED-4D4E-85F8-9F75F2124565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20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3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501425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Blank Background - Four Block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4652963" y="1582738"/>
            <a:ext cx="4033837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58788" y="1582738"/>
            <a:ext cx="4032250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spcBef>
                <a:spcPts val="200"/>
              </a:spcBef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47" hasCustomPrompt="1"/>
          </p:nvPr>
        </p:nvSpPr>
        <p:spPr>
          <a:xfrm>
            <a:off x="4652963" y="1181100"/>
            <a:ext cx="4033838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sz="quarter" idx="48" hasCustomPrompt="1"/>
          </p:nvPr>
        </p:nvSpPr>
        <p:spPr>
          <a:xfrm>
            <a:off x="4652963" y="3059113"/>
            <a:ext cx="4033838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19" name="Content Placeholder 6"/>
          <p:cNvSpPr>
            <a:spLocks noGrp="1"/>
          </p:cNvSpPr>
          <p:nvPr>
            <p:ph sz="quarter" idx="49" hasCustomPrompt="1"/>
          </p:nvPr>
        </p:nvSpPr>
        <p:spPr>
          <a:xfrm>
            <a:off x="4652963" y="1714501"/>
            <a:ext cx="4033838" cy="1344612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27" name="Text Placeholder 9"/>
          <p:cNvSpPr>
            <a:spLocks noGrp="1"/>
          </p:cNvSpPr>
          <p:nvPr>
            <p:ph type="body" sz="quarter" idx="53" hasCustomPrompt="1"/>
          </p:nvPr>
        </p:nvSpPr>
        <p:spPr>
          <a:xfrm>
            <a:off x="458789" y="1181100"/>
            <a:ext cx="4032247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28" name="Content Placeholder 2"/>
          <p:cNvSpPr>
            <a:spLocks noGrp="1"/>
          </p:cNvSpPr>
          <p:nvPr>
            <p:ph sz="quarter" idx="54" hasCustomPrompt="1"/>
          </p:nvPr>
        </p:nvSpPr>
        <p:spPr>
          <a:xfrm>
            <a:off x="458789" y="3059113"/>
            <a:ext cx="4032247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29" name="Content Placeholder 6"/>
          <p:cNvSpPr>
            <a:spLocks noGrp="1"/>
          </p:cNvSpPr>
          <p:nvPr>
            <p:ph sz="quarter" idx="55" hasCustomPrompt="1"/>
          </p:nvPr>
        </p:nvSpPr>
        <p:spPr>
          <a:xfrm>
            <a:off x="458789" y="1714501"/>
            <a:ext cx="4032247" cy="1344612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quarter" idx="20" hasCustomPrompt="1"/>
          </p:nvPr>
        </p:nvSpPr>
        <p:spPr>
          <a:xfrm>
            <a:off x="4652963" y="3367087"/>
            <a:ext cx="4033837" cy="2011363"/>
          </a:xfrm>
        </p:spPr>
        <p:txBody>
          <a:bodyPr>
            <a:normAutofit/>
          </a:bodyPr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noProof="0" dirty="0"/>
              <a:t>First level</a:t>
            </a:r>
          </a:p>
          <a:p>
            <a:pPr lvl="1"/>
            <a:r>
              <a:rPr lang="en-US" noProof="0" dirty="0"/>
              <a:t>Second level</a:t>
            </a:r>
          </a:p>
        </p:txBody>
      </p:sp>
      <p:sp>
        <p:nvSpPr>
          <p:cNvPr id="32" name="Content Placeholder 3"/>
          <p:cNvSpPr>
            <a:spLocks noGrp="1"/>
          </p:cNvSpPr>
          <p:nvPr>
            <p:ph sz="quarter" idx="22" hasCustomPrompt="1"/>
          </p:nvPr>
        </p:nvSpPr>
        <p:spPr>
          <a:xfrm>
            <a:off x="457200" y="3367087"/>
            <a:ext cx="4033837" cy="2011363"/>
          </a:xfrm>
        </p:spPr>
        <p:txBody>
          <a:bodyPr>
            <a:normAutofit/>
          </a:bodyPr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noProof="0" dirty="0"/>
              <a:t>First level</a:t>
            </a:r>
          </a:p>
          <a:p>
            <a:pPr lvl="1"/>
            <a:r>
              <a:rPr lang="en-US" noProof="0" dirty="0"/>
              <a:t>Second level</a:t>
            </a:r>
          </a:p>
        </p:txBody>
      </p:sp>
      <p:sp>
        <p:nvSpPr>
          <p:cNvPr id="16" name="Footer Placeholder 2"/>
          <p:cNvSpPr>
            <a:spLocks noGrp="1"/>
          </p:cNvSpPr>
          <p:nvPr>
            <p:ph type="ftr" sz="quarter" idx="56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" name="Slide Number Placeholder 3"/>
          <p:cNvSpPr>
            <a:spLocks noGrp="1"/>
          </p:cNvSpPr>
          <p:nvPr>
            <p:ph type="sldNum" sz="quarter" idx="57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05D3F292-30E9-4B4A-9EB8-078C821F41E4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22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5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51738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rt Blank Background - Four Block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spcBef>
                <a:spcPts val="200"/>
              </a:spcBef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16" name="Footer Placeholder 2"/>
          <p:cNvSpPr>
            <a:spLocks noGrp="1"/>
          </p:cNvSpPr>
          <p:nvPr>
            <p:ph type="ftr" sz="quarter" idx="56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" name="Slide Number Placeholder 3"/>
          <p:cNvSpPr>
            <a:spLocks noGrp="1"/>
          </p:cNvSpPr>
          <p:nvPr>
            <p:ph type="sldNum" sz="quarter" idx="57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05D3F292-30E9-4B4A-9EB8-078C821F41E4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457200" y="3768725"/>
            <a:ext cx="4033836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9"/>
          <p:cNvSpPr>
            <a:spLocks noGrp="1"/>
          </p:cNvSpPr>
          <p:nvPr>
            <p:ph type="body" sz="quarter" idx="58" hasCustomPrompt="1"/>
          </p:nvPr>
        </p:nvSpPr>
        <p:spPr>
          <a:xfrm>
            <a:off x="457200" y="3367087"/>
            <a:ext cx="4033836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sz="quarter" idx="59" hasCustomPrompt="1"/>
          </p:nvPr>
        </p:nvSpPr>
        <p:spPr>
          <a:xfrm>
            <a:off x="457200" y="5245100"/>
            <a:ext cx="4033836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35" name="Content Placeholder 6"/>
          <p:cNvSpPr>
            <a:spLocks noGrp="1"/>
          </p:cNvSpPr>
          <p:nvPr>
            <p:ph sz="quarter" idx="60" hasCustomPrompt="1"/>
          </p:nvPr>
        </p:nvSpPr>
        <p:spPr>
          <a:xfrm>
            <a:off x="457200" y="3900488"/>
            <a:ext cx="4033836" cy="1344612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cxnSp>
        <p:nvCxnSpPr>
          <p:cNvPr id="49" name="Straight Connector 48"/>
          <p:cNvCxnSpPr/>
          <p:nvPr userDrawn="1"/>
        </p:nvCxnSpPr>
        <p:spPr>
          <a:xfrm>
            <a:off x="4652965" y="3768725"/>
            <a:ext cx="4033836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 Placeholder 9"/>
          <p:cNvSpPr>
            <a:spLocks noGrp="1"/>
          </p:cNvSpPr>
          <p:nvPr>
            <p:ph type="body" sz="quarter" idx="61" hasCustomPrompt="1"/>
          </p:nvPr>
        </p:nvSpPr>
        <p:spPr>
          <a:xfrm>
            <a:off x="4652965" y="3367087"/>
            <a:ext cx="4033836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51" name="Content Placeholder 2"/>
          <p:cNvSpPr>
            <a:spLocks noGrp="1"/>
          </p:cNvSpPr>
          <p:nvPr>
            <p:ph sz="quarter" idx="62" hasCustomPrompt="1"/>
          </p:nvPr>
        </p:nvSpPr>
        <p:spPr>
          <a:xfrm>
            <a:off x="4652965" y="5245100"/>
            <a:ext cx="4033836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52" name="Content Placeholder 6"/>
          <p:cNvSpPr>
            <a:spLocks noGrp="1"/>
          </p:cNvSpPr>
          <p:nvPr>
            <p:ph sz="quarter" idx="63" hasCustomPrompt="1"/>
          </p:nvPr>
        </p:nvSpPr>
        <p:spPr>
          <a:xfrm>
            <a:off x="4652965" y="3900488"/>
            <a:ext cx="4033836" cy="1344612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53" name="Content Placeholder 3"/>
          <p:cNvSpPr>
            <a:spLocks noGrp="1"/>
          </p:cNvSpPr>
          <p:nvPr>
            <p:ph sz="quarter" idx="20" hasCustomPrompt="1"/>
          </p:nvPr>
        </p:nvSpPr>
        <p:spPr>
          <a:xfrm>
            <a:off x="4652963" y="1181100"/>
            <a:ext cx="4033837" cy="2011363"/>
          </a:xfrm>
        </p:spPr>
        <p:txBody>
          <a:bodyPr>
            <a:normAutofit/>
          </a:bodyPr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noProof="0" dirty="0"/>
              <a:t>First level</a:t>
            </a:r>
          </a:p>
          <a:p>
            <a:pPr lvl="1"/>
            <a:r>
              <a:rPr lang="en-US" noProof="0" dirty="0"/>
              <a:t>Second level</a:t>
            </a:r>
          </a:p>
        </p:txBody>
      </p:sp>
      <p:sp>
        <p:nvSpPr>
          <p:cNvPr id="54" name="Content Placeholder 3"/>
          <p:cNvSpPr>
            <a:spLocks noGrp="1"/>
          </p:cNvSpPr>
          <p:nvPr>
            <p:ph sz="quarter" idx="22" hasCustomPrompt="1"/>
          </p:nvPr>
        </p:nvSpPr>
        <p:spPr>
          <a:xfrm>
            <a:off x="457200" y="1181100"/>
            <a:ext cx="4033837" cy="2011363"/>
          </a:xfrm>
        </p:spPr>
        <p:txBody>
          <a:bodyPr>
            <a:normAutofit/>
          </a:bodyPr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noProof="0" dirty="0"/>
              <a:t>First level</a:t>
            </a:r>
          </a:p>
          <a:p>
            <a:pPr lvl="1"/>
            <a:r>
              <a:rPr lang="en-US" noProof="0" dirty="0"/>
              <a:t>Second level</a:t>
            </a:r>
          </a:p>
        </p:txBody>
      </p:sp>
      <p:sp>
        <p:nvSpPr>
          <p:cNvPr id="18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2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077368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Blank Background - Four Block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46" name="Content Placeholder 6"/>
          <p:cNvSpPr>
            <a:spLocks noGrp="1"/>
          </p:cNvSpPr>
          <p:nvPr>
            <p:ph sz="quarter" idx="55" hasCustomPrompt="1"/>
          </p:nvPr>
        </p:nvSpPr>
        <p:spPr>
          <a:xfrm>
            <a:off x="458790" y="1717675"/>
            <a:ext cx="1849404" cy="3654424"/>
          </a:xfrm>
          <a:noFill/>
        </p:spPr>
        <p:txBody>
          <a:bodyPr>
            <a:normAutofit/>
          </a:bodyPr>
          <a:lstStyle>
            <a:lvl1pPr marL="0" marR="0" indent="0" algn="l" defTabSz="810433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rgbClr val="E3323D"/>
              </a:buClr>
              <a:buSzPct val="10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 marL="405216" marR="0" indent="-196980" algn="l" defTabSz="810433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Pct val="100000"/>
              <a:buFontTx/>
              <a:buBlip>
                <a:blip r:embed="rId2"/>
              </a:buBlip>
              <a:tabLst/>
              <a:defRPr sz="12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marL="0" marR="0" lvl="0" indent="0" algn="l" defTabSz="810433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rgbClr val="E3323D"/>
              </a:buClr>
              <a:buSzPct val="100000"/>
              <a:buFontTx/>
              <a:buNone/>
              <a:tabLst/>
              <a:defRPr/>
            </a:pPr>
            <a:r>
              <a:rPr lang="en-US" dirty="0"/>
              <a:t>Click on the icons to setup objects</a:t>
            </a:r>
          </a:p>
          <a:p>
            <a:pPr lvl="0"/>
            <a:endParaRPr lang="en-US" noProof="0" dirty="0"/>
          </a:p>
        </p:txBody>
      </p:sp>
      <p:sp>
        <p:nvSpPr>
          <p:cNvPr id="72" name="Content Placeholder 6"/>
          <p:cNvSpPr>
            <a:spLocks noGrp="1"/>
          </p:cNvSpPr>
          <p:nvPr>
            <p:ph sz="quarter" idx="58" hasCustomPrompt="1"/>
          </p:nvPr>
        </p:nvSpPr>
        <p:spPr>
          <a:xfrm>
            <a:off x="2584992" y="1717674"/>
            <a:ext cx="1849404" cy="3654425"/>
          </a:xfrm>
          <a:noFill/>
        </p:spPr>
        <p:txBody>
          <a:bodyPr>
            <a:normAutofit/>
          </a:bodyPr>
          <a:lstStyle>
            <a:lvl1pPr marL="0" marR="0" indent="0" algn="l" defTabSz="810433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rgbClr val="E3323D"/>
              </a:buClr>
              <a:buSzPct val="10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 marL="405216" marR="0" indent="-196980" algn="l" defTabSz="810433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Pct val="100000"/>
              <a:buFontTx/>
              <a:buBlip>
                <a:blip r:embed="rId2"/>
              </a:buBlip>
              <a:tabLst/>
              <a:defRPr sz="12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marL="0" marR="0" lvl="0" indent="0" algn="l" defTabSz="810433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rgbClr val="E3323D"/>
              </a:buClr>
              <a:buSzPct val="100000"/>
              <a:buFontTx/>
              <a:buNone/>
              <a:tabLst/>
              <a:defRPr/>
            </a:pPr>
            <a:r>
              <a:rPr lang="en-US" dirty="0"/>
              <a:t>Click on the icons to setup objects</a:t>
            </a:r>
          </a:p>
          <a:p>
            <a:pPr lvl="0"/>
            <a:endParaRPr lang="en-US" noProof="0" dirty="0"/>
          </a:p>
        </p:txBody>
      </p:sp>
      <p:sp>
        <p:nvSpPr>
          <p:cNvPr id="76" name="Content Placeholder 6"/>
          <p:cNvSpPr>
            <a:spLocks noGrp="1"/>
          </p:cNvSpPr>
          <p:nvPr>
            <p:ph sz="quarter" idx="61" hasCustomPrompt="1"/>
          </p:nvPr>
        </p:nvSpPr>
        <p:spPr>
          <a:xfrm>
            <a:off x="4711194" y="1181100"/>
            <a:ext cx="3975606" cy="4190999"/>
          </a:xfrm>
          <a:noFill/>
        </p:spPr>
        <p:txBody>
          <a:bodyPr>
            <a:normAutofit/>
          </a:bodyPr>
          <a:lstStyle>
            <a:lvl1pPr marL="0" marR="0" indent="0" algn="l" defTabSz="810433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rgbClr val="E3323D"/>
              </a:buClr>
              <a:buSzPct val="10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 marL="405216" marR="0" indent="-196980" algn="l" defTabSz="810433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Pct val="100000"/>
              <a:buFontTx/>
              <a:buBlip>
                <a:blip r:embed="rId2"/>
              </a:buBlip>
              <a:tabLst/>
              <a:defRPr sz="12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marL="0" marR="0" lvl="0" indent="0" algn="l" defTabSz="810433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rgbClr val="E3323D"/>
              </a:buClr>
              <a:buSzPct val="100000"/>
              <a:buFontTx/>
              <a:buNone/>
              <a:tabLst/>
              <a:defRPr/>
            </a:pPr>
            <a:r>
              <a:rPr lang="en-US" dirty="0"/>
              <a:t>Click on the icons to setup objects</a:t>
            </a:r>
          </a:p>
          <a:p>
            <a:pPr lvl="0"/>
            <a:endParaRPr lang="en-US" noProof="0" dirty="0"/>
          </a:p>
        </p:txBody>
      </p:sp>
      <p:sp>
        <p:nvSpPr>
          <p:cNvPr id="18" name="Text Placeholder 9"/>
          <p:cNvSpPr>
            <a:spLocks noGrp="1"/>
          </p:cNvSpPr>
          <p:nvPr>
            <p:ph type="body" sz="quarter" idx="53" hasCustomPrompt="1"/>
          </p:nvPr>
        </p:nvSpPr>
        <p:spPr>
          <a:xfrm>
            <a:off x="458790" y="1181100"/>
            <a:ext cx="3975606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26" name="Footer Placeholder 2"/>
          <p:cNvSpPr>
            <a:spLocks noGrp="1"/>
          </p:cNvSpPr>
          <p:nvPr>
            <p:ph type="ftr" sz="quarter" idx="68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8" name="Slide Number Placeholder 3"/>
          <p:cNvSpPr>
            <a:spLocks noGrp="1"/>
          </p:cNvSpPr>
          <p:nvPr>
            <p:ph type="sldNum" sz="quarter" idx="69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339E812A-39F1-5242-98BC-F5E2CE456478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30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2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591396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hart Blank Background - Four Block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/>
          <p:cNvCxnSpPr/>
          <p:nvPr/>
        </p:nvCxnSpPr>
        <p:spPr>
          <a:xfrm>
            <a:off x="457200" y="1582738"/>
            <a:ext cx="2636837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47" hasCustomPrompt="1"/>
          </p:nvPr>
        </p:nvSpPr>
        <p:spPr>
          <a:xfrm>
            <a:off x="457200" y="1181100"/>
            <a:ext cx="2636836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19" name="Content Placeholder 6"/>
          <p:cNvSpPr>
            <a:spLocks noGrp="1"/>
          </p:cNvSpPr>
          <p:nvPr>
            <p:ph sz="quarter" idx="49" hasCustomPrompt="1"/>
          </p:nvPr>
        </p:nvSpPr>
        <p:spPr>
          <a:xfrm>
            <a:off x="457200" y="1714500"/>
            <a:ext cx="2636836" cy="3530600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 i="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sz="quarter" idx="51" hasCustomPrompt="1"/>
          </p:nvPr>
        </p:nvSpPr>
        <p:spPr>
          <a:xfrm>
            <a:off x="457200" y="5245100"/>
            <a:ext cx="2636836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25" name="Footer Placeholder 2"/>
          <p:cNvSpPr>
            <a:spLocks noGrp="1"/>
          </p:cNvSpPr>
          <p:nvPr>
            <p:ph type="ftr" sz="quarter" idx="59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9" name="Slide Number Placeholder 3"/>
          <p:cNvSpPr>
            <a:spLocks noGrp="1"/>
          </p:cNvSpPr>
          <p:nvPr>
            <p:ph type="sldNum" sz="quarter" idx="60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031CF556-93FE-CA40-A2D2-5C8C2E07E536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6049963" y="1582738"/>
            <a:ext cx="2636837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>
          <a:xfrm>
            <a:off x="6049963" y="3771900"/>
            <a:ext cx="2636837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9"/>
          <p:cNvSpPr>
            <a:spLocks noGrp="1"/>
          </p:cNvSpPr>
          <p:nvPr>
            <p:ph type="body" sz="quarter" idx="61" hasCustomPrompt="1"/>
          </p:nvPr>
        </p:nvSpPr>
        <p:spPr>
          <a:xfrm>
            <a:off x="6049964" y="1181100"/>
            <a:ext cx="2636836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39" name="Content Placeholder 2"/>
          <p:cNvSpPr>
            <a:spLocks noGrp="1"/>
          </p:cNvSpPr>
          <p:nvPr>
            <p:ph sz="quarter" idx="62" hasCustomPrompt="1"/>
          </p:nvPr>
        </p:nvSpPr>
        <p:spPr>
          <a:xfrm>
            <a:off x="6049964" y="3059113"/>
            <a:ext cx="2636836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40" name="Content Placeholder 6"/>
          <p:cNvSpPr>
            <a:spLocks noGrp="1"/>
          </p:cNvSpPr>
          <p:nvPr>
            <p:ph sz="quarter" idx="63" hasCustomPrompt="1"/>
          </p:nvPr>
        </p:nvSpPr>
        <p:spPr>
          <a:xfrm>
            <a:off x="6049964" y="1714500"/>
            <a:ext cx="2636836" cy="1346199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 i="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41" name="Text Placeholder 9"/>
          <p:cNvSpPr>
            <a:spLocks noGrp="1"/>
          </p:cNvSpPr>
          <p:nvPr>
            <p:ph type="body" sz="quarter" idx="64" hasCustomPrompt="1"/>
          </p:nvPr>
        </p:nvSpPr>
        <p:spPr>
          <a:xfrm>
            <a:off x="6049964" y="3367087"/>
            <a:ext cx="2636836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42" name="Content Placeholder 2"/>
          <p:cNvSpPr>
            <a:spLocks noGrp="1"/>
          </p:cNvSpPr>
          <p:nvPr>
            <p:ph sz="quarter" idx="65" hasCustomPrompt="1"/>
          </p:nvPr>
        </p:nvSpPr>
        <p:spPr>
          <a:xfrm>
            <a:off x="6049964" y="5245100"/>
            <a:ext cx="2636836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43" name="Content Placeholder 6"/>
          <p:cNvSpPr>
            <a:spLocks noGrp="1"/>
          </p:cNvSpPr>
          <p:nvPr>
            <p:ph sz="quarter" idx="66" hasCustomPrompt="1"/>
          </p:nvPr>
        </p:nvSpPr>
        <p:spPr>
          <a:xfrm>
            <a:off x="6049964" y="3900488"/>
            <a:ext cx="2636836" cy="1344612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 i="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cxnSp>
        <p:nvCxnSpPr>
          <p:cNvPr id="44" name="Straight Connector 43"/>
          <p:cNvCxnSpPr/>
          <p:nvPr userDrawn="1"/>
        </p:nvCxnSpPr>
        <p:spPr>
          <a:xfrm>
            <a:off x="3236911" y="1582738"/>
            <a:ext cx="2636837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 userDrawn="1"/>
        </p:nvCxnSpPr>
        <p:spPr>
          <a:xfrm>
            <a:off x="3236911" y="3771900"/>
            <a:ext cx="2636837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 Placeholder 9"/>
          <p:cNvSpPr>
            <a:spLocks noGrp="1"/>
          </p:cNvSpPr>
          <p:nvPr>
            <p:ph type="body" sz="quarter" idx="67" hasCustomPrompt="1"/>
          </p:nvPr>
        </p:nvSpPr>
        <p:spPr>
          <a:xfrm>
            <a:off x="3236911" y="1181100"/>
            <a:ext cx="2636836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47" name="Content Placeholder 2"/>
          <p:cNvSpPr>
            <a:spLocks noGrp="1"/>
          </p:cNvSpPr>
          <p:nvPr>
            <p:ph sz="quarter" idx="68" hasCustomPrompt="1"/>
          </p:nvPr>
        </p:nvSpPr>
        <p:spPr>
          <a:xfrm>
            <a:off x="3236911" y="3059113"/>
            <a:ext cx="2636836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48" name="Content Placeholder 6"/>
          <p:cNvSpPr>
            <a:spLocks noGrp="1"/>
          </p:cNvSpPr>
          <p:nvPr>
            <p:ph sz="quarter" idx="69" hasCustomPrompt="1"/>
          </p:nvPr>
        </p:nvSpPr>
        <p:spPr>
          <a:xfrm>
            <a:off x="3236911" y="1714500"/>
            <a:ext cx="2636836" cy="1346199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 i="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49" name="Text Placeholder 9"/>
          <p:cNvSpPr>
            <a:spLocks noGrp="1"/>
          </p:cNvSpPr>
          <p:nvPr>
            <p:ph type="body" sz="quarter" idx="70" hasCustomPrompt="1"/>
          </p:nvPr>
        </p:nvSpPr>
        <p:spPr>
          <a:xfrm>
            <a:off x="3236911" y="3367087"/>
            <a:ext cx="2636836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50" name="Content Placeholder 2"/>
          <p:cNvSpPr>
            <a:spLocks noGrp="1"/>
          </p:cNvSpPr>
          <p:nvPr>
            <p:ph sz="quarter" idx="71" hasCustomPrompt="1"/>
          </p:nvPr>
        </p:nvSpPr>
        <p:spPr>
          <a:xfrm>
            <a:off x="3236911" y="5245100"/>
            <a:ext cx="2636836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51" name="Content Placeholder 6"/>
          <p:cNvSpPr>
            <a:spLocks noGrp="1"/>
          </p:cNvSpPr>
          <p:nvPr>
            <p:ph sz="quarter" idx="72" hasCustomPrompt="1"/>
          </p:nvPr>
        </p:nvSpPr>
        <p:spPr>
          <a:xfrm>
            <a:off x="3236911" y="3900488"/>
            <a:ext cx="2636836" cy="1344612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 i="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28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3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187715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hart Blank Background - Four Block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/>
          <p:cNvCxnSpPr/>
          <p:nvPr/>
        </p:nvCxnSpPr>
        <p:spPr>
          <a:xfrm>
            <a:off x="457200" y="1582738"/>
            <a:ext cx="2636837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57200" y="3771900"/>
            <a:ext cx="2636837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47" hasCustomPrompt="1"/>
          </p:nvPr>
        </p:nvSpPr>
        <p:spPr>
          <a:xfrm>
            <a:off x="457200" y="1181100"/>
            <a:ext cx="2636836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sz="quarter" idx="48" hasCustomPrompt="1"/>
          </p:nvPr>
        </p:nvSpPr>
        <p:spPr>
          <a:xfrm>
            <a:off x="457200" y="3059113"/>
            <a:ext cx="2636836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19" name="Content Placeholder 6"/>
          <p:cNvSpPr>
            <a:spLocks noGrp="1"/>
          </p:cNvSpPr>
          <p:nvPr>
            <p:ph sz="quarter" idx="49" hasCustomPrompt="1"/>
          </p:nvPr>
        </p:nvSpPr>
        <p:spPr>
          <a:xfrm>
            <a:off x="457200" y="1714500"/>
            <a:ext cx="2636836" cy="1346199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 i="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26" name="Text Placeholder 9"/>
          <p:cNvSpPr>
            <a:spLocks noGrp="1"/>
          </p:cNvSpPr>
          <p:nvPr>
            <p:ph type="body" sz="quarter" idx="50" hasCustomPrompt="1"/>
          </p:nvPr>
        </p:nvSpPr>
        <p:spPr>
          <a:xfrm>
            <a:off x="457200" y="3367087"/>
            <a:ext cx="2636836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sz="quarter" idx="51" hasCustomPrompt="1"/>
          </p:nvPr>
        </p:nvSpPr>
        <p:spPr>
          <a:xfrm>
            <a:off x="457200" y="5245100"/>
            <a:ext cx="2636836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28" name="Content Placeholder 6"/>
          <p:cNvSpPr>
            <a:spLocks noGrp="1"/>
          </p:cNvSpPr>
          <p:nvPr>
            <p:ph sz="quarter" idx="52" hasCustomPrompt="1"/>
          </p:nvPr>
        </p:nvSpPr>
        <p:spPr>
          <a:xfrm>
            <a:off x="457200" y="3900488"/>
            <a:ext cx="2636836" cy="1344612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 i="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25" name="Footer Placeholder 2"/>
          <p:cNvSpPr>
            <a:spLocks noGrp="1"/>
          </p:cNvSpPr>
          <p:nvPr>
            <p:ph type="ftr" sz="quarter" idx="59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9" name="Slide Number Placeholder 3"/>
          <p:cNvSpPr>
            <a:spLocks noGrp="1"/>
          </p:cNvSpPr>
          <p:nvPr>
            <p:ph type="sldNum" sz="quarter" idx="60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031CF556-93FE-CA40-A2D2-5C8C2E07E536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cxnSp>
        <p:nvCxnSpPr>
          <p:cNvPr id="44" name="Straight Connector 43"/>
          <p:cNvCxnSpPr/>
          <p:nvPr userDrawn="1"/>
        </p:nvCxnSpPr>
        <p:spPr>
          <a:xfrm>
            <a:off x="3236911" y="1582738"/>
            <a:ext cx="2636837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 userDrawn="1"/>
        </p:nvCxnSpPr>
        <p:spPr>
          <a:xfrm>
            <a:off x="3236911" y="3771900"/>
            <a:ext cx="2636837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 Placeholder 9"/>
          <p:cNvSpPr>
            <a:spLocks noGrp="1"/>
          </p:cNvSpPr>
          <p:nvPr>
            <p:ph type="body" sz="quarter" idx="67" hasCustomPrompt="1"/>
          </p:nvPr>
        </p:nvSpPr>
        <p:spPr>
          <a:xfrm>
            <a:off x="3236911" y="1181100"/>
            <a:ext cx="2636836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47" name="Content Placeholder 2"/>
          <p:cNvSpPr>
            <a:spLocks noGrp="1"/>
          </p:cNvSpPr>
          <p:nvPr>
            <p:ph sz="quarter" idx="68" hasCustomPrompt="1"/>
          </p:nvPr>
        </p:nvSpPr>
        <p:spPr>
          <a:xfrm>
            <a:off x="3236911" y="3059113"/>
            <a:ext cx="2636836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48" name="Content Placeholder 6"/>
          <p:cNvSpPr>
            <a:spLocks noGrp="1"/>
          </p:cNvSpPr>
          <p:nvPr>
            <p:ph sz="quarter" idx="69" hasCustomPrompt="1"/>
          </p:nvPr>
        </p:nvSpPr>
        <p:spPr>
          <a:xfrm>
            <a:off x="3236911" y="1714500"/>
            <a:ext cx="2636836" cy="1346199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 i="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49" name="Text Placeholder 9"/>
          <p:cNvSpPr>
            <a:spLocks noGrp="1"/>
          </p:cNvSpPr>
          <p:nvPr>
            <p:ph type="body" sz="quarter" idx="70" hasCustomPrompt="1"/>
          </p:nvPr>
        </p:nvSpPr>
        <p:spPr>
          <a:xfrm>
            <a:off x="3236911" y="3367087"/>
            <a:ext cx="2636836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50" name="Content Placeholder 2"/>
          <p:cNvSpPr>
            <a:spLocks noGrp="1"/>
          </p:cNvSpPr>
          <p:nvPr>
            <p:ph sz="quarter" idx="71" hasCustomPrompt="1"/>
          </p:nvPr>
        </p:nvSpPr>
        <p:spPr>
          <a:xfrm>
            <a:off x="3236911" y="5245100"/>
            <a:ext cx="2636836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51" name="Content Placeholder 6"/>
          <p:cNvSpPr>
            <a:spLocks noGrp="1"/>
          </p:cNvSpPr>
          <p:nvPr>
            <p:ph sz="quarter" idx="72" hasCustomPrompt="1"/>
          </p:nvPr>
        </p:nvSpPr>
        <p:spPr>
          <a:xfrm>
            <a:off x="3236911" y="3900488"/>
            <a:ext cx="2636836" cy="1344612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 i="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6051550" y="1582737"/>
            <a:ext cx="2635250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9"/>
          <p:cNvSpPr>
            <a:spLocks noGrp="1"/>
          </p:cNvSpPr>
          <p:nvPr>
            <p:ph type="body" sz="quarter" idx="73" hasCustomPrompt="1"/>
          </p:nvPr>
        </p:nvSpPr>
        <p:spPr>
          <a:xfrm>
            <a:off x="6051551" y="1181100"/>
            <a:ext cx="2635250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sz="quarter" idx="74" hasCustomPrompt="1"/>
          </p:nvPr>
        </p:nvSpPr>
        <p:spPr>
          <a:xfrm>
            <a:off x="6048180" y="5233454"/>
            <a:ext cx="2635250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36" name="Content Placeholder 6"/>
          <p:cNvSpPr>
            <a:spLocks noGrp="1"/>
          </p:cNvSpPr>
          <p:nvPr>
            <p:ph sz="quarter" idx="75" hasCustomPrompt="1"/>
          </p:nvPr>
        </p:nvSpPr>
        <p:spPr>
          <a:xfrm>
            <a:off x="6051551" y="1714499"/>
            <a:ext cx="2635250" cy="3514725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30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5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942093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hart Blank Background - Four Block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457200" y="1181100"/>
            <a:ext cx="2635250" cy="4197350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sz="quarter" idx="51" hasCustomPrompt="1"/>
          </p:nvPr>
        </p:nvSpPr>
        <p:spPr>
          <a:xfrm>
            <a:off x="457200" y="5245100"/>
            <a:ext cx="2636836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25" name="Footer Placeholder 2"/>
          <p:cNvSpPr>
            <a:spLocks noGrp="1"/>
          </p:cNvSpPr>
          <p:nvPr>
            <p:ph type="ftr" sz="quarter" idx="59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9" name="Slide Number Placeholder 3"/>
          <p:cNvSpPr>
            <a:spLocks noGrp="1"/>
          </p:cNvSpPr>
          <p:nvPr>
            <p:ph type="sldNum" sz="quarter" idx="60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031CF556-93FE-CA40-A2D2-5C8C2E07E536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6049963" y="1582738"/>
            <a:ext cx="2636837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>
          <a:xfrm>
            <a:off x="6049963" y="3771900"/>
            <a:ext cx="2636837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9"/>
          <p:cNvSpPr>
            <a:spLocks noGrp="1"/>
          </p:cNvSpPr>
          <p:nvPr>
            <p:ph type="body" sz="quarter" idx="61" hasCustomPrompt="1"/>
          </p:nvPr>
        </p:nvSpPr>
        <p:spPr>
          <a:xfrm>
            <a:off x="6049964" y="1181100"/>
            <a:ext cx="2636836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39" name="Content Placeholder 2"/>
          <p:cNvSpPr>
            <a:spLocks noGrp="1"/>
          </p:cNvSpPr>
          <p:nvPr>
            <p:ph sz="quarter" idx="62" hasCustomPrompt="1"/>
          </p:nvPr>
        </p:nvSpPr>
        <p:spPr>
          <a:xfrm>
            <a:off x="6049964" y="3059113"/>
            <a:ext cx="2636836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40" name="Content Placeholder 6"/>
          <p:cNvSpPr>
            <a:spLocks noGrp="1"/>
          </p:cNvSpPr>
          <p:nvPr>
            <p:ph sz="quarter" idx="63" hasCustomPrompt="1"/>
          </p:nvPr>
        </p:nvSpPr>
        <p:spPr>
          <a:xfrm>
            <a:off x="6049964" y="1714500"/>
            <a:ext cx="2636836" cy="1346199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 i="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41" name="Text Placeholder 9"/>
          <p:cNvSpPr>
            <a:spLocks noGrp="1"/>
          </p:cNvSpPr>
          <p:nvPr>
            <p:ph type="body" sz="quarter" idx="64" hasCustomPrompt="1"/>
          </p:nvPr>
        </p:nvSpPr>
        <p:spPr>
          <a:xfrm>
            <a:off x="6049964" y="3367087"/>
            <a:ext cx="2636836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42" name="Content Placeholder 2"/>
          <p:cNvSpPr>
            <a:spLocks noGrp="1"/>
          </p:cNvSpPr>
          <p:nvPr>
            <p:ph sz="quarter" idx="65" hasCustomPrompt="1"/>
          </p:nvPr>
        </p:nvSpPr>
        <p:spPr>
          <a:xfrm>
            <a:off x="6049964" y="5245100"/>
            <a:ext cx="2636836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43" name="Content Placeholder 6"/>
          <p:cNvSpPr>
            <a:spLocks noGrp="1"/>
          </p:cNvSpPr>
          <p:nvPr>
            <p:ph sz="quarter" idx="66" hasCustomPrompt="1"/>
          </p:nvPr>
        </p:nvSpPr>
        <p:spPr>
          <a:xfrm>
            <a:off x="6049964" y="3900488"/>
            <a:ext cx="2636836" cy="1344612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 i="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cxnSp>
        <p:nvCxnSpPr>
          <p:cNvPr id="44" name="Straight Connector 43"/>
          <p:cNvCxnSpPr/>
          <p:nvPr userDrawn="1"/>
        </p:nvCxnSpPr>
        <p:spPr>
          <a:xfrm>
            <a:off x="3236911" y="1582738"/>
            <a:ext cx="2636837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 userDrawn="1"/>
        </p:nvCxnSpPr>
        <p:spPr>
          <a:xfrm>
            <a:off x="3236911" y="3771900"/>
            <a:ext cx="2636837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 Placeholder 9"/>
          <p:cNvSpPr>
            <a:spLocks noGrp="1"/>
          </p:cNvSpPr>
          <p:nvPr>
            <p:ph type="body" sz="quarter" idx="67" hasCustomPrompt="1"/>
          </p:nvPr>
        </p:nvSpPr>
        <p:spPr>
          <a:xfrm>
            <a:off x="3236911" y="1181100"/>
            <a:ext cx="2636836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47" name="Content Placeholder 2"/>
          <p:cNvSpPr>
            <a:spLocks noGrp="1"/>
          </p:cNvSpPr>
          <p:nvPr>
            <p:ph sz="quarter" idx="68" hasCustomPrompt="1"/>
          </p:nvPr>
        </p:nvSpPr>
        <p:spPr>
          <a:xfrm>
            <a:off x="3236911" y="3059113"/>
            <a:ext cx="2636836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48" name="Content Placeholder 6"/>
          <p:cNvSpPr>
            <a:spLocks noGrp="1"/>
          </p:cNvSpPr>
          <p:nvPr>
            <p:ph sz="quarter" idx="69" hasCustomPrompt="1"/>
          </p:nvPr>
        </p:nvSpPr>
        <p:spPr>
          <a:xfrm>
            <a:off x="3236911" y="1714500"/>
            <a:ext cx="2636836" cy="1346199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 i="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49" name="Text Placeholder 9"/>
          <p:cNvSpPr>
            <a:spLocks noGrp="1"/>
          </p:cNvSpPr>
          <p:nvPr>
            <p:ph type="body" sz="quarter" idx="70" hasCustomPrompt="1"/>
          </p:nvPr>
        </p:nvSpPr>
        <p:spPr>
          <a:xfrm>
            <a:off x="3236911" y="3367087"/>
            <a:ext cx="2636836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50" name="Content Placeholder 2"/>
          <p:cNvSpPr>
            <a:spLocks noGrp="1"/>
          </p:cNvSpPr>
          <p:nvPr>
            <p:ph sz="quarter" idx="71" hasCustomPrompt="1"/>
          </p:nvPr>
        </p:nvSpPr>
        <p:spPr>
          <a:xfrm>
            <a:off x="3236911" y="5245100"/>
            <a:ext cx="2636836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51" name="Content Placeholder 6"/>
          <p:cNvSpPr>
            <a:spLocks noGrp="1"/>
          </p:cNvSpPr>
          <p:nvPr>
            <p:ph sz="quarter" idx="72" hasCustomPrompt="1"/>
          </p:nvPr>
        </p:nvSpPr>
        <p:spPr>
          <a:xfrm>
            <a:off x="3236911" y="3900488"/>
            <a:ext cx="2636836" cy="1344612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 i="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26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2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418031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hart Blank Background - Four Block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/>
          <p:cNvCxnSpPr/>
          <p:nvPr/>
        </p:nvCxnSpPr>
        <p:spPr>
          <a:xfrm>
            <a:off x="457200" y="1582738"/>
            <a:ext cx="2636837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57200" y="3771900"/>
            <a:ext cx="2636837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47" hasCustomPrompt="1"/>
          </p:nvPr>
        </p:nvSpPr>
        <p:spPr>
          <a:xfrm>
            <a:off x="457200" y="1181100"/>
            <a:ext cx="2636836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sz="quarter" idx="48" hasCustomPrompt="1"/>
          </p:nvPr>
        </p:nvSpPr>
        <p:spPr>
          <a:xfrm>
            <a:off x="457200" y="3059113"/>
            <a:ext cx="2636836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19" name="Content Placeholder 6"/>
          <p:cNvSpPr>
            <a:spLocks noGrp="1"/>
          </p:cNvSpPr>
          <p:nvPr>
            <p:ph sz="quarter" idx="49" hasCustomPrompt="1"/>
          </p:nvPr>
        </p:nvSpPr>
        <p:spPr>
          <a:xfrm>
            <a:off x="457200" y="1714500"/>
            <a:ext cx="2636836" cy="1346199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 i="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26" name="Text Placeholder 9"/>
          <p:cNvSpPr>
            <a:spLocks noGrp="1"/>
          </p:cNvSpPr>
          <p:nvPr>
            <p:ph type="body" sz="quarter" idx="50" hasCustomPrompt="1"/>
          </p:nvPr>
        </p:nvSpPr>
        <p:spPr>
          <a:xfrm>
            <a:off x="457200" y="3367087"/>
            <a:ext cx="2636836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sz="quarter" idx="51" hasCustomPrompt="1"/>
          </p:nvPr>
        </p:nvSpPr>
        <p:spPr>
          <a:xfrm>
            <a:off x="457200" y="5245100"/>
            <a:ext cx="2636836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28" name="Content Placeholder 6"/>
          <p:cNvSpPr>
            <a:spLocks noGrp="1"/>
          </p:cNvSpPr>
          <p:nvPr>
            <p:ph sz="quarter" idx="52" hasCustomPrompt="1"/>
          </p:nvPr>
        </p:nvSpPr>
        <p:spPr>
          <a:xfrm>
            <a:off x="457200" y="3900488"/>
            <a:ext cx="2636836" cy="1344612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 i="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25" name="Footer Placeholder 2"/>
          <p:cNvSpPr>
            <a:spLocks noGrp="1"/>
          </p:cNvSpPr>
          <p:nvPr>
            <p:ph type="ftr" sz="quarter" idx="59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9" name="Slide Number Placeholder 3"/>
          <p:cNvSpPr>
            <a:spLocks noGrp="1"/>
          </p:cNvSpPr>
          <p:nvPr>
            <p:ph type="sldNum" sz="quarter" idx="60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031CF556-93FE-CA40-A2D2-5C8C2E07E536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cxnSp>
        <p:nvCxnSpPr>
          <p:cNvPr id="44" name="Straight Connector 43"/>
          <p:cNvCxnSpPr/>
          <p:nvPr userDrawn="1"/>
        </p:nvCxnSpPr>
        <p:spPr>
          <a:xfrm>
            <a:off x="3236911" y="1582738"/>
            <a:ext cx="2636837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 userDrawn="1"/>
        </p:nvCxnSpPr>
        <p:spPr>
          <a:xfrm>
            <a:off x="3236911" y="3771900"/>
            <a:ext cx="2636837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 Placeholder 9"/>
          <p:cNvSpPr>
            <a:spLocks noGrp="1"/>
          </p:cNvSpPr>
          <p:nvPr>
            <p:ph type="body" sz="quarter" idx="67" hasCustomPrompt="1"/>
          </p:nvPr>
        </p:nvSpPr>
        <p:spPr>
          <a:xfrm>
            <a:off x="3236911" y="1181100"/>
            <a:ext cx="2636836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47" name="Content Placeholder 2"/>
          <p:cNvSpPr>
            <a:spLocks noGrp="1"/>
          </p:cNvSpPr>
          <p:nvPr>
            <p:ph sz="quarter" idx="68" hasCustomPrompt="1"/>
          </p:nvPr>
        </p:nvSpPr>
        <p:spPr>
          <a:xfrm>
            <a:off x="3236911" y="3059113"/>
            <a:ext cx="2636836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48" name="Content Placeholder 6"/>
          <p:cNvSpPr>
            <a:spLocks noGrp="1"/>
          </p:cNvSpPr>
          <p:nvPr>
            <p:ph sz="quarter" idx="69" hasCustomPrompt="1"/>
          </p:nvPr>
        </p:nvSpPr>
        <p:spPr>
          <a:xfrm>
            <a:off x="3236911" y="1714500"/>
            <a:ext cx="2636836" cy="1346199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 i="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49" name="Text Placeholder 9"/>
          <p:cNvSpPr>
            <a:spLocks noGrp="1"/>
          </p:cNvSpPr>
          <p:nvPr>
            <p:ph type="body" sz="quarter" idx="70" hasCustomPrompt="1"/>
          </p:nvPr>
        </p:nvSpPr>
        <p:spPr>
          <a:xfrm>
            <a:off x="3236911" y="3367087"/>
            <a:ext cx="2636836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50" name="Content Placeholder 2"/>
          <p:cNvSpPr>
            <a:spLocks noGrp="1"/>
          </p:cNvSpPr>
          <p:nvPr>
            <p:ph sz="quarter" idx="71" hasCustomPrompt="1"/>
          </p:nvPr>
        </p:nvSpPr>
        <p:spPr>
          <a:xfrm>
            <a:off x="3236911" y="5245100"/>
            <a:ext cx="2636836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51" name="Content Placeholder 6"/>
          <p:cNvSpPr>
            <a:spLocks noGrp="1"/>
          </p:cNvSpPr>
          <p:nvPr>
            <p:ph sz="quarter" idx="72" hasCustomPrompt="1"/>
          </p:nvPr>
        </p:nvSpPr>
        <p:spPr>
          <a:xfrm>
            <a:off x="3236911" y="3900488"/>
            <a:ext cx="2636836" cy="1344612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 i="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32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6051550" y="1181100"/>
            <a:ext cx="2635250" cy="4197350"/>
          </a:xfrm>
        </p:spPr>
        <p:txBody>
          <a:bodyPr/>
          <a:lstStyle>
            <a:lvl1pPr marL="3429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800"/>
            </a:lvl1pPr>
            <a:lvl2pPr marL="685800" indent="-3429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0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3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167652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art Blank Background - Four Block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/>
          <p:cNvCxnSpPr/>
          <p:nvPr/>
        </p:nvCxnSpPr>
        <p:spPr>
          <a:xfrm>
            <a:off x="457200" y="1582738"/>
            <a:ext cx="2636837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57200" y="3771900"/>
            <a:ext cx="2636837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3" y="168672"/>
            <a:ext cx="5821363" cy="83344"/>
          </a:xfrm>
        </p:spPr>
        <p:txBody>
          <a:bodyPr anchor="ctr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47" hasCustomPrompt="1"/>
          </p:nvPr>
        </p:nvSpPr>
        <p:spPr>
          <a:xfrm>
            <a:off x="457200" y="1181100"/>
            <a:ext cx="2636836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sz="quarter" idx="48" hasCustomPrompt="1"/>
          </p:nvPr>
        </p:nvSpPr>
        <p:spPr>
          <a:xfrm>
            <a:off x="457200" y="3059113"/>
            <a:ext cx="2636836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19" name="Content Placeholder 6"/>
          <p:cNvSpPr>
            <a:spLocks noGrp="1"/>
          </p:cNvSpPr>
          <p:nvPr>
            <p:ph sz="quarter" idx="49" hasCustomPrompt="1"/>
          </p:nvPr>
        </p:nvSpPr>
        <p:spPr>
          <a:xfrm>
            <a:off x="457200" y="1714500"/>
            <a:ext cx="2636836" cy="1346199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 i="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26" name="Text Placeholder 9"/>
          <p:cNvSpPr>
            <a:spLocks noGrp="1"/>
          </p:cNvSpPr>
          <p:nvPr>
            <p:ph type="body" sz="quarter" idx="50" hasCustomPrompt="1"/>
          </p:nvPr>
        </p:nvSpPr>
        <p:spPr>
          <a:xfrm>
            <a:off x="457200" y="3367087"/>
            <a:ext cx="2636836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sz="quarter" idx="51" hasCustomPrompt="1"/>
          </p:nvPr>
        </p:nvSpPr>
        <p:spPr>
          <a:xfrm>
            <a:off x="457200" y="5245100"/>
            <a:ext cx="2636836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28" name="Content Placeholder 6"/>
          <p:cNvSpPr>
            <a:spLocks noGrp="1"/>
          </p:cNvSpPr>
          <p:nvPr>
            <p:ph sz="quarter" idx="52" hasCustomPrompt="1"/>
          </p:nvPr>
        </p:nvSpPr>
        <p:spPr>
          <a:xfrm>
            <a:off x="457200" y="3900488"/>
            <a:ext cx="2636836" cy="1344612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 i="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25" name="Footer Placeholder 2"/>
          <p:cNvSpPr>
            <a:spLocks noGrp="1"/>
          </p:cNvSpPr>
          <p:nvPr>
            <p:ph type="ftr" sz="quarter" idx="59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9" name="Slide Number Placeholder 3"/>
          <p:cNvSpPr>
            <a:spLocks noGrp="1"/>
          </p:cNvSpPr>
          <p:nvPr>
            <p:ph type="sldNum" sz="quarter" idx="60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 marL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031CF556-93FE-CA40-A2D2-5C8C2E07E536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6049963" y="1582738"/>
            <a:ext cx="2636837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>
          <a:xfrm>
            <a:off x="6049963" y="3771900"/>
            <a:ext cx="2636837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9"/>
          <p:cNvSpPr>
            <a:spLocks noGrp="1"/>
          </p:cNvSpPr>
          <p:nvPr>
            <p:ph type="body" sz="quarter" idx="61" hasCustomPrompt="1"/>
          </p:nvPr>
        </p:nvSpPr>
        <p:spPr>
          <a:xfrm>
            <a:off x="6049964" y="1181100"/>
            <a:ext cx="2636836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39" name="Content Placeholder 2"/>
          <p:cNvSpPr>
            <a:spLocks noGrp="1"/>
          </p:cNvSpPr>
          <p:nvPr>
            <p:ph sz="quarter" idx="62" hasCustomPrompt="1"/>
          </p:nvPr>
        </p:nvSpPr>
        <p:spPr>
          <a:xfrm>
            <a:off x="6049964" y="3059113"/>
            <a:ext cx="2636836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40" name="Content Placeholder 6"/>
          <p:cNvSpPr>
            <a:spLocks noGrp="1"/>
          </p:cNvSpPr>
          <p:nvPr>
            <p:ph sz="quarter" idx="63" hasCustomPrompt="1"/>
          </p:nvPr>
        </p:nvSpPr>
        <p:spPr>
          <a:xfrm>
            <a:off x="6049964" y="1714500"/>
            <a:ext cx="2636836" cy="1346199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 i="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41" name="Text Placeholder 9"/>
          <p:cNvSpPr>
            <a:spLocks noGrp="1"/>
          </p:cNvSpPr>
          <p:nvPr>
            <p:ph type="body" sz="quarter" idx="64" hasCustomPrompt="1"/>
          </p:nvPr>
        </p:nvSpPr>
        <p:spPr>
          <a:xfrm>
            <a:off x="6049964" y="3367087"/>
            <a:ext cx="2636836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42" name="Content Placeholder 2"/>
          <p:cNvSpPr>
            <a:spLocks noGrp="1"/>
          </p:cNvSpPr>
          <p:nvPr>
            <p:ph sz="quarter" idx="65" hasCustomPrompt="1"/>
          </p:nvPr>
        </p:nvSpPr>
        <p:spPr>
          <a:xfrm>
            <a:off x="6049964" y="5245100"/>
            <a:ext cx="2636836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43" name="Content Placeholder 6"/>
          <p:cNvSpPr>
            <a:spLocks noGrp="1"/>
          </p:cNvSpPr>
          <p:nvPr>
            <p:ph sz="quarter" idx="66" hasCustomPrompt="1"/>
          </p:nvPr>
        </p:nvSpPr>
        <p:spPr>
          <a:xfrm>
            <a:off x="6049964" y="3900488"/>
            <a:ext cx="2636836" cy="1344612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 i="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cxnSp>
        <p:nvCxnSpPr>
          <p:cNvPr id="44" name="Straight Connector 43"/>
          <p:cNvCxnSpPr/>
          <p:nvPr userDrawn="1"/>
        </p:nvCxnSpPr>
        <p:spPr>
          <a:xfrm>
            <a:off x="3236911" y="1582738"/>
            <a:ext cx="2636837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 userDrawn="1"/>
        </p:nvCxnSpPr>
        <p:spPr>
          <a:xfrm>
            <a:off x="3236911" y="3771900"/>
            <a:ext cx="2636837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 Placeholder 9"/>
          <p:cNvSpPr>
            <a:spLocks noGrp="1"/>
          </p:cNvSpPr>
          <p:nvPr>
            <p:ph type="body" sz="quarter" idx="67" hasCustomPrompt="1"/>
          </p:nvPr>
        </p:nvSpPr>
        <p:spPr>
          <a:xfrm>
            <a:off x="3236911" y="1181100"/>
            <a:ext cx="2636836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47" name="Content Placeholder 2"/>
          <p:cNvSpPr>
            <a:spLocks noGrp="1"/>
          </p:cNvSpPr>
          <p:nvPr>
            <p:ph sz="quarter" idx="68" hasCustomPrompt="1"/>
          </p:nvPr>
        </p:nvSpPr>
        <p:spPr>
          <a:xfrm>
            <a:off x="3236911" y="3059113"/>
            <a:ext cx="2636836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48" name="Content Placeholder 6"/>
          <p:cNvSpPr>
            <a:spLocks noGrp="1"/>
          </p:cNvSpPr>
          <p:nvPr>
            <p:ph sz="quarter" idx="69" hasCustomPrompt="1"/>
          </p:nvPr>
        </p:nvSpPr>
        <p:spPr>
          <a:xfrm>
            <a:off x="3236911" y="1714500"/>
            <a:ext cx="2636836" cy="1346199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 i="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49" name="Text Placeholder 9"/>
          <p:cNvSpPr>
            <a:spLocks noGrp="1"/>
          </p:cNvSpPr>
          <p:nvPr>
            <p:ph type="body" sz="quarter" idx="70" hasCustomPrompt="1"/>
          </p:nvPr>
        </p:nvSpPr>
        <p:spPr>
          <a:xfrm>
            <a:off x="3236911" y="3367087"/>
            <a:ext cx="2636836" cy="269875"/>
          </a:xfrm>
          <a:noFill/>
        </p:spPr>
        <p:txBody>
          <a:bodyPr anchor="b"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lang="en-US" sz="16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Object title</a:t>
            </a:r>
          </a:p>
        </p:txBody>
      </p:sp>
      <p:sp>
        <p:nvSpPr>
          <p:cNvPr id="50" name="Content Placeholder 2"/>
          <p:cNvSpPr>
            <a:spLocks noGrp="1"/>
          </p:cNvSpPr>
          <p:nvPr>
            <p:ph sz="quarter" idx="71" hasCustomPrompt="1"/>
          </p:nvPr>
        </p:nvSpPr>
        <p:spPr>
          <a:xfrm>
            <a:off x="3236911" y="5245100"/>
            <a:ext cx="2636836" cy="133350"/>
          </a:xfrm>
          <a:noFill/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 sz="8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Source</a:t>
            </a:r>
          </a:p>
        </p:txBody>
      </p:sp>
      <p:sp>
        <p:nvSpPr>
          <p:cNvPr id="51" name="Content Placeholder 6"/>
          <p:cNvSpPr>
            <a:spLocks noGrp="1"/>
          </p:cNvSpPr>
          <p:nvPr>
            <p:ph sz="quarter" idx="72" hasCustomPrompt="1"/>
          </p:nvPr>
        </p:nvSpPr>
        <p:spPr>
          <a:xfrm>
            <a:off x="3236911" y="3900488"/>
            <a:ext cx="2636836" cy="1344612"/>
          </a:xfrm>
          <a:noFill/>
        </p:spPr>
        <p:txBody>
          <a:bodyPr>
            <a:normAutofit/>
          </a:bodyPr>
          <a:lstStyle>
            <a:lvl1pPr marL="0" marR="0" indent="0" algn="l" defTabSz="914192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70000"/>
              <a:buFontTx/>
              <a:buNone/>
              <a:tabLst/>
              <a:defRPr sz="1200" i="0">
                <a:solidFill>
                  <a:schemeClr val="tx1"/>
                </a:solidFill>
              </a:defRPr>
            </a:lvl1pPr>
            <a:lvl2pPr>
              <a:defRPr sz="1100">
                <a:solidFill>
                  <a:srgbClr val="58595B"/>
                </a:solidFill>
              </a:defRPr>
            </a:lvl2pPr>
            <a:lvl3pPr>
              <a:defRPr sz="1100">
                <a:solidFill>
                  <a:srgbClr val="58595B"/>
                </a:solidFill>
              </a:defRPr>
            </a:lvl3pPr>
            <a:lvl4pPr>
              <a:defRPr sz="1100">
                <a:solidFill>
                  <a:srgbClr val="58595B"/>
                </a:solidFill>
              </a:defRPr>
            </a:lvl4pPr>
            <a:lvl5pPr>
              <a:defRPr sz="11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on the icons to setup objects</a:t>
            </a:r>
          </a:p>
        </p:txBody>
      </p:sp>
      <p:sp>
        <p:nvSpPr>
          <p:cNvPr id="32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4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859985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4 Squares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ontent Placeholder 6"/>
          <p:cNvSpPr>
            <a:spLocks noGrp="1"/>
          </p:cNvSpPr>
          <p:nvPr>
            <p:ph sz="quarter" idx="44" hasCustomPrompt="1"/>
          </p:nvPr>
        </p:nvSpPr>
        <p:spPr>
          <a:xfrm>
            <a:off x="458790" y="1180447"/>
            <a:ext cx="1238126" cy="538023"/>
          </a:xfrm>
          <a:solidFill>
            <a:schemeClr val="bg1"/>
          </a:solidFill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rgbClr val="262626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24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28601" y="168672"/>
            <a:ext cx="5821363" cy="83344"/>
          </a:xfrm>
        </p:spPr>
        <p:txBody>
          <a:bodyPr anchor="ctr">
            <a:noAutofit/>
          </a:bodyPr>
          <a:lstStyle>
            <a:lvl1pPr marL="0" indent="0">
              <a:spcBef>
                <a:spcPts val="200"/>
              </a:spcBef>
              <a:buNone/>
              <a:defRPr sz="9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34" name="Content Placeholder 6"/>
          <p:cNvSpPr>
            <a:spLocks noGrp="1"/>
          </p:cNvSpPr>
          <p:nvPr>
            <p:ph sz="quarter" idx="45" hasCustomPrompt="1"/>
          </p:nvPr>
        </p:nvSpPr>
        <p:spPr>
          <a:xfrm>
            <a:off x="458790" y="1851425"/>
            <a:ext cx="1238126" cy="536440"/>
          </a:xfrm>
          <a:solidFill>
            <a:schemeClr val="bg1"/>
          </a:solidFill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rgbClr val="262626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35" name="Content Placeholder 6"/>
          <p:cNvSpPr>
            <a:spLocks noGrp="1"/>
          </p:cNvSpPr>
          <p:nvPr>
            <p:ph sz="quarter" idx="46" hasCustomPrompt="1"/>
          </p:nvPr>
        </p:nvSpPr>
        <p:spPr>
          <a:xfrm>
            <a:off x="458790" y="2522487"/>
            <a:ext cx="1238126" cy="538023"/>
          </a:xfrm>
          <a:solidFill>
            <a:schemeClr val="bg1"/>
          </a:solidFill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rgbClr val="262626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36" name="Content Placeholder 6"/>
          <p:cNvSpPr>
            <a:spLocks noGrp="1"/>
          </p:cNvSpPr>
          <p:nvPr>
            <p:ph sz="quarter" idx="47" hasCustomPrompt="1"/>
          </p:nvPr>
        </p:nvSpPr>
        <p:spPr>
          <a:xfrm>
            <a:off x="458790" y="3193465"/>
            <a:ext cx="1238126" cy="538023"/>
          </a:xfrm>
          <a:solidFill>
            <a:schemeClr val="bg1"/>
          </a:solidFill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rgbClr val="262626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37" name="Content Placeholder 6"/>
          <p:cNvSpPr>
            <a:spLocks noGrp="1"/>
          </p:cNvSpPr>
          <p:nvPr>
            <p:ph sz="quarter" idx="48" hasCustomPrompt="1"/>
          </p:nvPr>
        </p:nvSpPr>
        <p:spPr>
          <a:xfrm>
            <a:off x="458790" y="3864384"/>
            <a:ext cx="1238126" cy="536960"/>
          </a:xfrm>
          <a:solidFill>
            <a:schemeClr val="bg1"/>
          </a:solidFill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rgbClr val="262626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38" name="Content Placeholder 6"/>
          <p:cNvSpPr>
            <a:spLocks noGrp="1"/>
          </p:cNvSpPr>
          <p:nvPr>
            <p:ph sz="quarter" idx="49" hasCustomPrompt="1"/>
          </p:nvPr>
        </p:nvSpPr>
        <p:spPr>
          <a:xfrm>
            <a:off x="458790" y="4535363"/>
            <a:ext cx="1238126" cy="538023"/>
          </a:xfrm>
          <a:solidFill>
            <a:schemeClr val="bg1"/>
          </a:solidFill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rgbClr val="262626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39" name="Content Placeholder 6"/>
          <p:cNvSpPr>
            <a:spLocks noGrp="1"/>
          </p:cNvSpPr>
          <p:nvPr>
            <p:ph sz="quarter" idx="50" hasCustomPrompt="1"/>
          </p:nvPr>
        </p:nvSpPr>
        <p:spPr>
          <a:xfrm>
            <a:off x="1854333" y="1180447"/>
            <a:ext cx="1238126" cy="538023"/>
          </a:xfrm>
          <a:solidFill>
            <a:schemeClr val="bg1"/>
          </a:solidFill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rgbClr val="262626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40" name="Content Placeholder 6"/>
          <p:cNvSpPr>
            <a:spLocks noGrp="1"/>
          </p:cNvSpPr>
          <p:nvPr>
            <p:ph sz="quarter" idx="51" hasCustomPrompt="1"/>
          </p:nvPr>
        </p:nvSpPr>
        <p:spPr>
          <a:xfrm>
            <a:off x="1854333" y="1851425"/>
            <a:ext cx="1238126" cy="536440"/>
          </a:xfrm>
          <a:solidFill>
            <a:schemeClr val="bg1"/>
          </a:solidFill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rgbClr val="262626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41" name="Content Placeholder 6"/>
          <p:cNvSpPr>
            <a:spLocks noGrp="1"/>
          </p:cNvSpPr>
          <p:nvPr>
            <p:ph sz="quarter" idx="52" hasCustomPrompt="1"/>
          </p:nvPr>
        </p:nvSpPr>
        <p:spPr>
          <a:xfrm>
            <a:off x="1854333" y="2522487"/>
            <a:ext cx="1238126" cy="538023"/>
          </a:xfrm>
          <a:solidFill>
            <a:schemeClr val="bg1"/>
          </a:solidFill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rgbClr val="262626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42" name="Content Placeholder 6"/>
          <p:cNvSpPr>
            <a:spLocks noGrp="1"/>
          </p:cNvSpPr>
          <p:nvPr>
            <p:ph sz="quarter" idx="53" hasCustomPrompt="1"/>
          </p:nvPr>
        </p:nvSpPr>
        <p:spPr>
          <a:xfrm>
            <a:off x="1854333" y="3193465"/>
            <a:ext cx="1238126" cy="538023"/>
          </a:xfrm>
          <a:solidFill>
            <a:schemeClr val="bg1"/>
          </a:solidFill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rgbClr val="262626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43" name="Content Placeholder 6"/>
          <p:cNvSpPr>
            <a:spLocks noGrp="1"/>
          </p:cNvSpPr>
          <p:nvPr>
            <p:ph sz="quarter" idx="54" hasCustomPrompt="1"/>
          </p:nvPr>
        </p:nvSpPr>
        <p:spPr>
          <a:xfrm>
            <a:off x="1854333" y="3864384"/>
            <a:ext cx="1238126" cy="536960"/>
          </a:xfrm>
          <a:solidFill>
            <a:schemeClr val="bg1"/>
          </a:solidFill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rgbClr val="262626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44" name="Content Placeholder 6"/>
          <p:cNvSpPr>
            <a:spLocks noGrp="1"/>
          </p:cNvSpPr>
          <p:nvPr>
            <p:ph sz="quarter" idx="55" hasCustomPrompt="1"/>
          </p:nvPr>
        </p:nvSpPr>
        <p:spPr>
          <a:xfrm>
            <a:off x="1854333" y="4535363"/>
            <a:ext cx="1238126" cy="538023"/>
          </a:xfrm>
          <a:solidFill>
            <a:schemeClr val="bg1"/>
          </a:solidFill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rgbClr val="262626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45" name="Content Placeholder 6"/>
          <p:cNvSpPr>
            <a:spLocks noGrp="1"/>
          </p:cNvSpPr>
          <p:nvPr>
            <p:ph sz="quarter" idx="56" hasCustomPrompt="1"/>
          </p:nvPr>
        </p:nvSpPr>
        <p:spPr>
          <a:xfrm>
            <a:off x="3252658" y="1180447"/>
            <a:ext cx="1238126" cy="538023"/>
          </a:xfrm>
          <a:solidFill>
            <a:schemeClr val="bg1"/>
          </a:solidFill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rgbClr val="262626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46" name="Content Placeholder 6"/>
          <p:cNvSpPr>
            <a:spLocks noGrp="1"/>
          </p:cNvSpPr>
          <p:nvPr>
            <p:ph sz="quarter" idx="57" hasCustomPrompt="1"/>
          </p:nvPr>
        </p:nvSpPr>
        <p:spPr>
          <a:xfrm>
            <a:off x="3252658" y="1851425"/>
            <a:ext cx="1238126" cy="536440"/>
          </a:xfrm>
          <a:solidFill>
            <a:schemeClr val="bg1"/>
          </a:solidFill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rgbClr val="262626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47" name="Content Placeholder 6"/>
          <p:cNvSpPr>
            <a:spLocks noGrp="1"/>
          </p:cNvSpPr>
          <p:nvPr>
            <p:ph sz="quarter" idx="58" hasCustomPrompt="1"/>
          </p:nvPr>
        </p:nvSpPr>
        <p:spPr>
          <a:xfrm>
            <a:off x="3252658" y="2522487"/>
            <a:ext cx="1238126" cy="538023"/>
          </a:xfrm>
          <a:solidFill>
            <a:schemeClr val="bg1"/>
          </a:solidFill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rgbClr val="262626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48" name="Content Placeholder 6"/>
          <p:cNvSpPr>
            <a:spLocks noGrp="1"/>
          </p:cNvSpPr>
          <p:nvPr>
            <p:ph sz="quarter" idx="59" hasCustomPrompt="1"/>
          </p:nvPr>
        </p:nvSpPr>
        <p:spPr>
          <a:xfrm>
            <a:off x="3252658" y="3193465"/>
            <a:ext cx="1238126" cy="538023"/>
          </a:xfrm>
          <a:solidFill>
            <a:schemeClr val="bg1"/>
          </a:solidFill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rgbClr val="262626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49" name="Content Placeholder 6"/>
          <p:cNvSpPr>
            <a:spLocks noGrp="1"/>
          </p:cNvSpPr>
          <p:nvPr>
            <p:ph sz="quarter" idx="60" hasCustomPrompt="1"/>
          </p:nvPr>
        </p:nvSpPr>
        <p:spPr>
          <a:xfrm>
            <a:off x="3252658" y="3864384"/>
            <a:ext cx="1238126" cy="536960"/>
          </a:xfrm>
          <a:solidFill>
            <a:schemeClr val="bg1"/>
          </a:solidFill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rgbClr val="262626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50" name="Content Placeholder 6"/>
          <p:cNvSpPr>
            <a:spLocks noGrp="1"/>
          </p:cNvSpPr>
          <p:nvPr>
            <p:ph sz="quarter" idx="61" hasCustomPrompt="1"/>
          </p:nvPr>
        </p:nvSpPr>
        <p:spPr>
          <a:xfrm>
            <a:off x="3252658" y="4535363"/>
            <a:ext cx="1238126" cy="538023"/>
          </a:xfrm>
          <a:solidFill>
            <a:schemeClr val="bg1"/>
          </a:solidFill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rgbClr val="262626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51" name="Content Placeholder 6"/>
          <p:cNvSpPr>
            <a:spLocks noGrp="1"/>
          </p:cNvSpPr>
          <p:nvPr>
            <p:ph sz="quarter" idx="62" hasCustomPrompt="1"/>
          </p:nvPr>
        </p:nvSpPr>
        <p:spPr>
          <a:xfrm>
            <a:off x="4648200" y="1180447"/>
            <a:ext cx="1238126" cy="538023"/>
          </a:xfrm>
          <a:solidFill>
            <a:schemeClr val="bg1"/>
          </a:solidFill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rgbClr val="262626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52" name="Content Placeholder 6"/>
          <p:cNvSpPr>
            <a:spLocks noGrp="1"/>
          </p:cNvSpPr>
          <p:nvPr>
            <p:ph sz="quarter" idx="63" hasCustomPrompt="1"/>
          </p:nvPr>
        </p:nvSpPr>
        <p:spPr>
          <a:xfrm>
            <a:off x="4648200" y="1851425"/>
            <a:ext cx="1238126" cy="536440"/>
          </a:xfrm>
          <a:solidFill>
            <a:schemeClr val="bg1"/>
          </a:solidFill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rgbClr val="262626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53" name="Content Placeholder 6"/>
          <p:cNvSpPr>
            <a:spLocks noGrp="1"/>
          </p:cNvSpPr>
          <p:nvPr>
            <p:ph sz="quarter" idx="64" hasCustomPrompt="1"/>
          </p:nvPr>
        </p:nvSpPr>
        <p:spPr>
          <a:xfrm>
            <a:off x="4648200" y="2522487"/>
            <a:ext cx="1238126" cy="538023"/>
          </a:xfrm>
          <a:solidFill>
            <a:schemeClr val="bg1"/>
          </a:solidFill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rgbClr val="262626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54" name="Content Placeholder 6"/>
          <p:cNvSpPr>
            <a:spLocks noGrp="1"/>
          </p:cNvSpPr>
          <p:nvPr>
            <p:ph sz="quarter" idx="65" hasCustomPrompt="1"/>
          </p:nvPr>
        </p:nvSpPr>
        <p:spPr>
          <a:xfrm>
            <a:off x="4648200" y="3193465"/>
            <a:ext cx="1238126" cy="538023"/>
          </a:xfrm>
          <a:solidFill>
            <a:schemeClr val="bg1"/>
          </a:solidFill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rgbClr val="262626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55" name="Content Placeholder 6"/>
          <p:cNvSpPr>
            <a:spLocks noGrp="1"/>
          </p:cNvSpPr>
          <p:nvPr>
            <p:ph sz="quarter" idx="66" hasCustomPrompt="1"/>
          </p:nvPr>
        </p:nvSpPr>
        <p:spPr>
          <a:xfrm>
            <a:off x="4648200" y="3864384"/>
            <a:ext cx="1238126" cy="536960"/>
          </a:xfrm>
          <a:solidFill>
            <a:schemeClr val="bg1"/>
          </a:solidFill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rgbClr val="262626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56" name="Content Placeholder 6"/>
          <p:cNvSpPr>
            <a:spLocks noGrp="1"/>
          </p:cNvSpPr>
          <p:nvPr>
            <p:ph sz="quarter" idx="67" hasCustomPrompt="1"/>
          </p:nvPr>
        </p:nvSpPr>
        <p:spPr>
          <a:xfrm>
            <a:off x="4648200" y="4535363"/>
            <a:ext cx="1238126" cy="538023"/>
          </a:xfrm>
          <a:solidFill>
            <a:schemeClr val="bg1"/>
          </a:solidFill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rgbClr val="262626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57" name="Content Placeholder 6"/>
          <p:cNvSpPr>
            <a:spLocks noGrp="1"/>
          </p:cNvSpPr>
          <p:nvPr>
            <p:ph sz="quarter" idx="68" hasCustomPrompt="1"/>
          </p:nvPr>
        </p:nvSpPr>
        <p:spPr>
          <a:xfrm>
            <a:off x="6049097" y="1180445"/>
            <a:ext cx="1238126" cy="538023"/>
          </a:xfrm>
          <a:solidFill>
            <a:schemeClr val="bg1"/>
          </a:solidFill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rgbClr val="262626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58" name="Content Placeholder 6"/>
          <p:cNvSpPr>
            <a:spLocks noGrp="1"/>
          </p:cNvSpPr>
          <p:nvPr>
            <p:ph sz="quarter" idx="69" hasCustomPrompt="1"/>
          </p:nvPr>
        </p:nvSpPr>
        <p:spPr>
          <a:xfrm>
            <a:off x="6049097" y="1851423"/>
            <a:ext cx="1238126" cy="536440"/>
          </a:xfrm>
          <a:solidFill>
            <a:schemeClr val="bg1"/>
          </a:solidFill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rgbClr val="262626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59" name="Content Placeholder 6"/>
          <p:cNvSpPr>
            <a:spLocks noGrp="1"/>
          </p:cNvSpPr>
          <p:nvPr>
            <p:ph sz="quarter" idx="70" hasCustomPrompt="1"/>
          </p:nvPr>
        </p:nvSpPr>
        <p:spPr>
          <a:xfrm>
            <a:off x="6049097" y="2522485"/>
            <a:ext cx="1238126" cy="538023"/>
          </a:xfrm>
          <a:solidFill>
            <a:schemeClr val="bg1"/>
          </a:solidFill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rgbClr val="262626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60" name="Content Placeholder 6"/>
          <p:cNvSpPr>
            <a:spLocks noGrp="1"/>
          </p:cNvSpPr>
          <p:nvPr>
            <p:ph sz="quarter" idx="71" hasCustomPrompt="1"/>
          </p:nvPr>
        </p:nvSpPr>
        <p:spPr>
          <a:xfrm>
            <a:off x="6049097" y="3193464"/>
            <a:ext cx="1238126" cy="538023"/>
          </a:xfrm>
          <a:solidFill>
            <a:schemeClr val="bg1"/>
          </a:solidFill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rgbClr val="262626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61" name="Content Placeholder 6"/>
          <p:cNvSpPr>
            <a:spLocks noGrp="1"/>
          </p:cNvSpPr>
          <p:nvPr>
            <p:ph sz="quarter" idx="72" hasCustomPrompt="1"/>
          </p:nvPr>
        </p:nvSpPr>
        <p:spPr>
          <a:xfrm>
            <a:off x="6049097" y="3864383"/>
            <a:ext cx="1238126" cy="536960"/>
          </a:xfrm>
          <a:solidFill>
            <a:schemeClr val="bg1"/>
          </a:solidFill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rgbClr val="262626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62" name="Content Placeholder 6"/>
          <p:cNvSpPr>
            <a:spLocks noGrp="1"/>
          </p:cNvSpPr>
          <p:nvPr>
            <p:ph sz="quarter" idx="73" hasCustomPrompt="1"/>
          </p:nvPr>
        </p:nvSpPr>
        <p:spPr>
          <a:xfrm>
            <a:off x="6049097" y="4535361"/>
            <a:ext cx="1238126" cy="538023"/>
          </a:xfrm>
          <a:solidFill>
            <a:schemeClr val="bg1"/>
          </a:solidFill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rgbClr val="262626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63" name="Content Placeholder 6"/>
          <p:cNvSpPr>
            <a:spLocks noGrp="1"/>
          </p:cNvSpPr>
          <p:nvPr>
            <p:ph sz="quarter" idx="74" hasCustomPrompt="1"/>
          </p:nvPr>
        </p:nvSpPr>
        <p:spPr>
          <a:xfrm>
            <a:off x="7444640" y="1180445"/>
            <a:ext cx="1238126" cy="538023"/>
          </a:xfrm>
          <a:solidFill>
            <a:schemeClr val="bg1"/>
          </a:solidFill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rgbClr val="262626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64" name="Content Placeholder 6"/>
          <p:cNvSpPr>
            <a:spLocks noGrp="1"/>
          </p:cNvSpPr>
          <p:nvPr>
            <p:ph sz="quarter" idx="75" hasCustomPrompt="1"/>
          </p:nvPr>
        </p:nvSpPr>
        <p:spPr>
          <a:xfrm>
            <a:off x="7444640" y="1851423"/>
            <a:ext cx="1238126" cy="536440"/>
          </a:xfrm>
          <a:solidFill>
            <a:schemeClr val="bg1"/>
          </a:solidFill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rgbClr val="262626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65" name="Content Placeholder 6"/>
          <p:cNvSpPr>
            <a:spLocks noGrp="1"/>
          </p:cNvSpPr>
          <p:nvPr>
            <p:ph sz="quarter" idx="76" hasCustomPrompt="1"/>
          </p:nvPr>
        </p:nvSpPr>
        <p:spPr>
          <a:xfrm>
            <a:off x="7444640" y="2522485"/>
            <a:ext cx="1238126" cy="538023"/>
          </a:xfrm>
          <a:solidFill>
            <a:schemeClr val="bg1"/>
          </a:solidFill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rgbClr val="262626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66" name="Content Placeholder 6"/>
          <p:cNvSpPr>
            <a:spLocks noGrp="1"/>
          </p:cNvSpPr>
          <p:nvPr>
            <p:ph sz="quarter" idx="77" hasCustomPrompt="1"/>
          </p:nvPr>
        </p:nvSpPr>
        <p:spPr>
          <a:xfrm>
            <a:off x="7444640" y="3193464"/>
            <a:ext cx="1238126" cy="538023"/>
          </a:xfrm>
          <a:solidFill>
            <a:schemeClr val="bg1"/>
          </a:solidFill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rgbClr val="262626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67" name="Content Placeholder 6"/>
          <p:cNvSpPr>
            <a:spLocks noGrp="1"/>
          </p:cNvSpPr>
          <p:nvPr>
            <p:ph sz="quarter" idx="78" hasCustomPrompt="1"/>
          </p:nvPr>
        </p:nvSpPr>
        <p:spPr>
          <a:xfrm>
            <a:off x="7444640" y="3864383"/>
            <a:ext cx="1238126" cy="536960"/>
          </a:xfrm>
          <a:solidFill>
            <a:schemeClr val="bg1"/>
          </a:solidFill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rgbClr val="262626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68" name="Content Placeholder 6"/>
          <p:cNvSpPr>
            <a:spLocks noGrp="1"/>
          </p:cNvSpPr>
          <p:nvPr>
            <p:ph sz="quarter" idx="79" hasCustomPrompt="1"/>
          </p:nvPr>
        </p:nvSpPr>
        <p:spPr>
          <a:xfrm>
            <a:off x="7444640" y="4535361"/>
            <a:ext cx="1238126" cy="538023"/>
          </a:xfrm>
          <a:solidFill>
            <a:schemeClr val="bg1"/>
          </a:solidFill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rgbClr val="262626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72" name="Footer Placeholder 2"/>
          <p:cNvSpPr>
            <a:spLocks noGrp="1"/>
          </p:cNvSpPr>
          <p:nvPr>
            <p:ph type="ftr" sz="quarter" idx="80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3" name="Slide Number Placeholder 3"/>
          <p:cNvSpPr>
            <a:spLocks noGrp="1"/>
          </p:cNvSpPr>
          <p:nvPr>
            <p:ph type="sldNum" sz="quarter" idx="81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2B941B39-977F-9643-AD1E-63B61C91AFA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74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75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5034025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4 Squares Object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ontent Placeholder 6"/>
          <p:cNvSpPr>
            <a:spLocks noGrp="1"/>
          </p:cNvSpPr>
          <p:nvPr>
            <p:ph sz="quarter" idx="44" hasCustomPrompt="1"/>
          </p:nvPr>
        </p:nvSpPr>
        <p:spPr>
          <a:xfrm>
            <a:off x="458790" y="1180447"/>
            <a:ext cx="1238126" cy="538023"/>
          </a:xfrm>
          <a:noFill/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24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28601" y="168672"/>
            <a:ext cx="5821363" cy="83344"/>
          </a:xfrm>
        </p:spPr>
        <p:txBody>
          <a:bodyPr anchor="ctr">
            <a:noAutofit/>
          </a:bodyPr>
          <a:lstStyle>
            <a:lvl1pPr marL="0" indent="0">
              <a:spcBef>
                <a:spcPts val="200"/>
              </a:spcBef>
              <a:buNone/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Slide header (Section title, etc…)</a:t>
            </a:r>
          </a:p>
        </p:txBody>
      </p:sp>
      <p:sp>
        <p:nvSpPr>
          <p:cNvPr id="34" name="Content Placeholder 6"/>
          <p:cNvSpPr>
            <a:spLocks noGrp="1"/>
          </p:cNvSpPr>
          <p:nvPr>
            <p:ph sz="quarter" idx="45" hasCustomPrompt="1"/>
          </p:nvPr>
        </p:nvSpPr>
        <p:spPr>
          <a:xfrm>
            <a:off x="458790" y="1851425"/>
            <a:ext cx="1238126" cy="536440"/>
          </a:xfrm>
          <a:noFill/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35" name="Content Placeholder 6"/>
          <p:cNvSpPr>
            <a:spLocks noGrp="1"/>
          </p:cNvSpPr>
          <p:nvPr>
            <p:ph sz="quarter" idx="46" hasCustomPrompt="1"/>
          </p:nvPr>
        </p:nvSpPr>
        <p:spPr>
          <a:xfrm>
            <a:off x="458790" y="2522487"/>
            <a:ext cx="1238126" cy="538023"/>
          </a:xfrm>
          <a:noFill/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36" name="Content Placeholder 6"/>
          <p:cNvSpPr>
            <a:spLocks noGrp="1"/>
          </p:cNvSpPr>
          <p:nvPr>
            <p:ph sz="quarter" idx="47" hasCustomPrompt="1"/>
          </p:nvPr>
        </p:nvSpPr>
        <p:spPr>
          <a:xfrm>
            <a:off x="458790" y="3193465"/>
            <a:ext cx="1238126" cy="538023"/>
          </a:xfrm>
          <a:noFill/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37" name="Content Placeholder 6"/>
          <p:cNvSpPr>
            <a:spLocks noGrp="1"/>
          </p:cNvSpPr>
          <p:nvPr>
            <p:ph sz="quarter" idx="48" hasCustomPrompt="1"/>
          </p:nvPr>
        </p:nvSpPr>
        <p:spPr>
          <a:xfrm>
            <a:off x="458790" y="3864384"/>
            <a:ext cx="1238126" cy="536960"/>
          </a:xfrm>
          <a:noFill/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38" name="Content Placeholder 6"/>
          <p:cNvSpPr>
            <a:spLocks noGrp="1"/>
          </p:cNvSpPr>
          <p:nvPr>
            <p:ph sz="quarter" idx="49" hasCustomPrompt="1"/>
          </p:nvPr>
        </p:nvSpPr>
        <p:spPr>
          <a:xfrm>
            <a:off x="458790" y="4535363"/>
            <a:ext cx="1238126" cy="538023"/>
          </a:xfrm>
          <a:noFill/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39" name="Content Placeholder 6"/>
          <p:cNvSpPr>
            <a:spLocks noGrp="1"/>
          </p:cNvSpPr>
          <p:nvPr>
            <p:ph sz="quarter" idx="50" hasCustomPrompt="1"/>
          </p:nvPr>
        </p:nvSpPr>
        <p:spPr>
          <a:xfrm>
            <a:off x="1854333" y="1180447"/>
            <a:ext cx="1238126" cy="538023"/>
          </a:xfrm>
          <a:noFill/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40" name="Content Placeholder 6"/>
          <p:cNvSpPr>
            <a:spLocks noGrp="1"/>
          </p:cNvSpPr>
          <p:nvPr>
            <p:ph sz="quarter" idx="51" hasCustomPrompt="1"/>
          </p:nvPr>
        </p:nvSpPr>
        <p:spPr>
          <a:xfrm>
            <a:off x="1854333" y="1851425"/>
            <a:ext cx="1238126" cy="536440"/>
          </a:xfrm>
          <a:noFill/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41" name="Content Placeholder 6"/>
          <p:cNvSpPr>
            <a:spLocks noGrp="1"/>
          </p:cNvSpPr>
          <p:nvPr>
            <p:ph sz="quarter" idx="52" hasCustomPrompt="1"/>
          </p:nvPr>
        </p:nvSpPr>
        <p:spPr>
          <a:xfrm>
            <a:off x="1854333" y="2522487"/>
            <a:ext cx="1238126" cy="538023"/>
          </a:xfrm>
          <a:noFill/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42" name="Content Placeholder 6"/>
          <p:cNvSpPr>
            <a:spLocks noGrp="1"/>
          </p:cNvSpPr>
          <p:nvPr>
            <p:ph sz="quarter" idx="53" hasCustomPrompt="1"/>
          </p:nvPr>
        </p:nvSpPr>
        <p:spPr>
          <a:xfrm>
            <a:off x="1854333" y="3193465"/>
            <a:ext cx="1238126" cy="538023"/>
          </a:xfrm>
          <a:noFill/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43" name="Content Placeholder 6"/>
          <p:cNvSpPr>
            <a:spLocks noGrp="1"/>
          </p:cNvSpPr>
          <p:nvPr>
            <p:ph sz="quarter" idx="54" hasCustomPrompt="1"/>
          </p:nvPr>
        </p:nvSpPr>
        <p:spPr>
          <a:xfrm>
            <a:off x="1854333" y="3864384"/>
            <a:ext cx="1238126" cy="536960"/>
          </a:xfrm>
          <a:noFill/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44" name="Content Placeholder 6"/>
          <p:cNvSpPr>
            <a:spLocks noGrp="1"/>
          </p:cNvSpPr>
          <p:nvPr>
            <p:ph sz="quarter" idx="55" hasCustomPrompt="1"/>
          </p:nvPr>
        </p:nvSpPr>
        <p:spPr>
          <a:xfrm>
            <a:off x="1854333" y="4535363"/>
            <a:ext cx="1238126" cy="538023"/>
          </a:xfrm>
          <a:noFill/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45" name="Content Placeholder 6"/>
          <p:cNvSpPr>
            <a:spLocks noGrp="1"/>
          </p:cNvSpPr>
          <p:nvPr>
            <p:ph sz="quarter" idx="56" hasCustomPrompt="1"/>
          </p:nvPr>
        </p:nvSpPr>
        <p:spPr>
          <a:xfrm>
            <a:off x="3252658" y="1180447"/>
            <a:ext cx="1238126" cy="538023"/>
          </a:xfrm>
          <a:noFill/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46" name="Content Placeholder 6"/>
          <p:cNvSpPr>
            <a:spLocks noGrp="1"/>
          </p:cNvSpPr>
          <p:nvPr>
            <p:ph sz="quarter" idx="57" hasCustomPrompt="1"/>
          </p:nvPr>
        </p:nvSpPr>
        <p:spPr>
          <a:xfrm>
            <a:off x="3252658" y="1851425"/>
            <a:ext cx="1238126" cy="536440"/>
          </a:xfrm>
          <a:noFill/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47" name="Content Placeholder 6"/>
          <p:cNvSpPr>
            <a:spLocks noGrp="1"/>
          </p:cNvSpPr>
          <p:nvPr>
            <p:ph sz="quarter" idx="58" hasCustomPrompt="1"/>
          </p:nvPr>
        </p:nvSpPr>
        <p:spPr>
          <a:xfrm>
            <a:off x="3252658" y="2522487"/>
            <a:ext cx="1238126" cy="538023"/>
          </a:xfrm>
          <a:noFill/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48" name="Content Placeholder 6"/>
          <p:cNvSpPr>
            <a:spLocks noGrp="1"/>
          </p:cNvSpPr>
          <p:nvPr>
            <p:ph sz="quarter" idx="59" hasCustomPrompt="1"/>
          </p:nvPr>
        </p:nvSpPr>
        <p:spPr>
          <a:xfrm>
            <a:off x="3252658" y="3193465"/>
            <a:ext cx="1238126" cy="538023"/>
          </a:xfrm>
          <a:noFill/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49" name="Content Placeholder 6"/>
          <p:cNvSpPr>
            <a:spLocks noGrp="1"/>
          </p:cNvSpPr>
          <p:nvPr>
            <p:ph sz="quarter" idx="60" hasCustomPrompt="1"/>
          </p:nvPr>
        </p:nvSpPr>
        <p:spPr>
          <a:xfrm>
            <a:off x="3252658" y="3864384"/>
            <a:ext cx="1238126" cy="536960"/>
          </a:xfrm>
          <a:noFill/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50" name="Content Placeholder 6"/>
          <p:cNvSpPr>
            <a:spLocks noGrp="1"/>
          </p:cNvSpPr>
          <p:nvPr>
            <p:ph sz="quarter" idx="61" hasCustomPrompt="1"/>
          </p:nvPr>
        </p:nvSpPr>
        <p:spPr>
          <a:xfrm>
            <a:off x="3252658" y="4535363"/>
            <a:ext cx="1238126" cy="538023"/>
          </a:xfrm>
          <a:noFill/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51" name="Content Placeholder 6"/>
          <p:cNvSpPr>
            <a:spLocks noGrp="1"/>
          </p:cNvSpPr>
          <p:nvPr>
            <p:ph sz="quarter" idx="62" hasCustomPrompt="1"/>
          </p:nvPr>
        </p:nvSpPr>
        <p:spPr>
          <a:xfrm>
            <a:off x="4648200" y="1180447"/>
            <a:ext cx="1238126" cy="538023"/>
          </a:xfrm>
          <a:noFill/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52" name="Content Placeholder 6"/>
          <p:cNvSpPr>
            <a:spLocks noGrp="1"/>
          </p:cNvSpPr>
          <p:nvPr>
            <p:ph sz="quarter" idx="63" hasCustomPrompt="1"/>
          </p:nvPr>
        </p:nvSpPr>
        <p:spPr>
          <a:xfrm>
            <a:off x="4648200" y="1851425"/>
            <a:ext cx="1238126" cy="536440"/>
          </a:xfrm>
          <a:noFill/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53" name="Content Placeholder 6"/>
          <p:cNvSpPr>
            <a:spLocks noGrp="1"/>
          </p:cNvSpPr>
          <p:nvPr>
            <p:ph sz="quarter" idx="64" hasCustomPrompt="1"/>
          </p:nvPr>
        </p:nvSpPr>
        <p:spPr>
          <a:xfrm>
            <a:off x="4648200" y="2522487"/>
            <a:ext cx="1238126" cy="538023"/>
          </a:xfrm>
          <a:noFill/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54" name="Content Placeholder 6"/>
          <p:cNvSpPr>
            <a:spLocks noGrp="1"/>
          </p:cNvSpPr>
          <p:nvPr>
            <p:ph sz="quarter" idx="65" hasCustomPrompt="1"/>
          </p:nvPr>
        </p:nvSpPr>
        <p:spPr>
          <a:xfrm>
            <a:off x="4648200" y="3193465"/>
            <a:ext cx="1238126" cy="538023"/>
          </a:xfrm>
          <a:noFill/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55" name="Content Placeholder 6"/>
          <p:cNvSpPr>
            <a:spLocks noGrp="1"/>
          </p:cNvSpPr>
          <p:nvPr>
            <p:ph sz="quarter" idx="66" hasCustomPrompt="1"/>
          </p:nvPr>
        </p:nvSpPr>
        <p:spPr>
          <a:xfrm>
            <a:off x="4648200" y="3864384"/>
            <a:ext cx="1238126" cy="536960"/>
          </a:xfrm>
          <a:noFill/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56" name="Content Placeholder 6"/>
          <p:cNvSpPr>
            <a:spLocks noGrp="1"/>
          </p:cNvSpPr>
          <p:nvPr>
            <p:ph sz="quarter" idx="67" hasCustomPrompt="1"/>
          </p:nvPr>
        </p:nvSpPr>
        <p:spPr>
          <a:xfrm>
            <a:off x="4648200" y="4535363"/>
            <a:ext cx="1238126" cy="538023"/>
          </a:xfrm>
          <a:noFill/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57" name="Content Placeholder 6"/>
          <p:cNvSpPr>
            <a:spLocks noGrp="1"/>
          </p:cNvSpPr>
          <p:nvPr>
            <p:ph sz="quarter" idx="68" hasCustomPrompt="1"/>
          </p:nvPr>
        </p:nvSpPr>
        <p:spPr>
          <a:xfrm>
            <a:off x="6049097" y="1180445"/>
            <a:ext cx="1238126" cy="538023"/>
          </a:xfrm>
          <a:noFill/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58" name="Content Placeholder 6"/>
          <p:cNvSpPr>
            <a:spLocks noGrp="1"/>
          </p:cNvSpPr>
          <p:nvPr>
            <p:ph sz="quarter" idx="69" hasCustomPrompt="1"/>
          </p:nvPr>
        </p:nvSpPr>
        <p:spPr>
          <a:xfrm>
            <a:off x="6049097" y="1851423"/>
            <a:ext cx="1238126" cy="536440"/>
          </a:xfrm>
          <a:noFill/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59" name="Content Placeholder 6"/>
          <p:cNvSpPr>
            <a:spLocks noGrp="1"/>
          </p:cNvSpPr>
          <p:nvPr>
            <p:ph sz="quarter" idx="70" hasCustomPrompt="1"/>
          </p:nvPr>
        </p:nvSpPr>
        <p:spPr>
          <a:xfrm>
            <a:off x="6049097" y="2522485"/>
            <a:ext cx="1238126" cy="538023"/>
          </a:xfrm>
          <a:noFill/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60" name="Content Placeholder 6"/>
          <p:cNvSpPr>
            <a:spLocks noGrp="1"/>
          </p:cNvSpPr>
          <p:nvPr>
            <p:ph sz="quarter" idx="71" hasCustomPrompt="1"/>
          </p:nvPr>
        </p:nvSpPr>
        <p:spPr>
          <a:xfrm>
            <a:off x="6049097" y="3193464"/>
            <a:ext cx="1238126" cy="538023"/>
          </a:xfrm>
          <a:noFill/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61" name="Content Placeholder 6"/>
          <p:cNvSpPr>
            <a:spLocks noGrp="1"/>
          </p:cNvSpPr>
          <p:nvPr>
            <p:ph sz="quarter" idx="72" hasCustomPrompt="1"/>
          </p:nvPr>
        </p:nvSpPr>
        <p:spPr>
          <a:xfrm>
            <a:off x="6049097" y="3864383"/>
            <a:ext cx="1238126" cy="536960"/>
          </a:xfrm>
          <a:noFill/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62" name="Content Placeholder 6"/>
          <p:cNvSpPr>
            <a:spLocks noGrp="1"/>
          </p:cNvSpPr>
          <p:nvPr>
            <p:ph sz="quarter" idx="73" hasCustomPrompt="1"/>
          </p:nvPr>
        </p:nvSpPr>
        <p:spPr>
          <a:xfrm>
            <a:off x="6049097" y="4535361"/>
            <a:ext cx="1238126" cy="538023"/>
          </a:xfrm>
          <a:noFill/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63" name="Content Placeholder 6"/>
          <p:cNvSpPr>
            <a:spLocks noGrp="1"/>
          </p:cNvSpPr>
          <p:nvPr>
            <p:ph sz="quarter" idx="74" hasCustomPrompt="1"/>
          </p:nvPr>
        </p:nvSpPr>
        <p:spPr>
          <a:xfrm>
            <a:off x="7444640" y="1180445"/>
            <a:ext cx="1238126" cy="538023"/>
          </a:xfrm>
          <a:noFill/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64" name="Content Placeholder 6"/>
          <p:cNvSpPr>
            <a:spLocks noGrp="1"/>
          </p:cNvSpPr>
          <p:nvPr>
            <p:ph sz="quarter" idx="75" hasCustomPrompt="1"/>
          </p:nvPr>
        </p:nvSpPr>
        <p:spPr>
          <a:xfrm>
            <a:off x="7444640" y="1851423"/>
            <a:ext cx="1238126" cy="536440"/>
          </a:xfrm>
          <a:noFill/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65" name="Content Placeholder 6"/>
          <p:cNvSpPr>
            <a:spLocks noGrp="1"/>
          </p:cNvSpPr>
          <p:nvPr>
            <p:ph sz="quarter" idx="76" hasCustomPrompt="1"/>
          </p:nvPr>
        </p:nvSpPr>
        <p:spPr>
          <a:xfrm>
            <a:off x="7444640" y="2522485"/>
            <a:ext cx="1238126" cy="538023"/>
          </a:xfrm>
          <a:noFill/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66" name="Content Placeholder 6"/>
          <p:cNvSpPr>
            <a:spLocks noGrp="1"/>
          </p:cNvSpPr>
          <p:nvPr>
            <p:ph sz="quarter" idx="77" hasCustomPrompt="1"/>
          </p:nvPr>
        </p:nvSpPr>
        <p:spPr>
          <a:xfrm>
            <a:off x="7444640" y="3193464"/>
            <a:ext cx="1238126" cy="538023"/>
          </a:xfrm>
          <a:noFill/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67" name="Content Placeholder 6"/>
          <p:cNvSpPr>
            <a:spLocks noGrp="1"/>
          </p:cNvSpPr>
          <p:nvPr>
            <p:ph sz="quarter" idx="78" hasCustomPrompt="1"/>
          </p:nvPr>
        </p:nvSpPr>
        <p:spPr>
          <a:xfrm>
            <a:off x="7444640" y="3864383"/>
            <a:ext cx="1238126" cy="536960"/>
          </a:xfrm>
          <a:noFill/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68" name="Content Placeholder 6"/>
          <p:cNvSpPr>
            <a:spLocks noGrp="1"/>
          </p:cNvSpPr>
          <p:nvPr>
            <p:ph sz="quarter" idx="79" hasCustomPrompt="1"/>
          </p:nvPr>
        </p:nvSpPr>
        <p:spPr>
          <a:xfrm>
            <a:off x="7444640" y="4535361"/>
            <a:ext cx="1238126" cy="538023"/>
          </a:xfrm>
          <a:noFill/>
        </p:spPr>
        <p:txBody>
          <a:bodyPr>
            <a:noAutofit/>
          </a:bodyPr>
          <a:lstStyle>
            <a:lvl1pPr marL="0" marR="0" indent="0" algn="l" defTabSz="810433" rtl="0" eaLnBrk="1" fontAlgn="auto" latinLnBrk="0" hangingPunct="1"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buClr>
                <a:schemeClr val="accent1"/>
              </a:buClr>
              <a:buSzPct val="70000"/>
              <a:buFontTx/>
              <a:buNone/>
              <a:tabLst/>
              <a:defRPr sz="1200" baseline="0">
                <a:solidFill>
                  <a:schemeClr val="bg1"/>
                </a:solidFill>
              </a:defRPr>
            </a:lvl1pPr>
            <a:lvl2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2pPr>
            <a:lvl3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900">
                <a:solidFill>
                  <a:srgbClr val="58595B"/>
                </a:solidFill>
              </a:defRPr>
            </a:lvl3pPr>
            <a:lvl4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4pPr>
            <a:lvl5pPr>
              <a:lnSpc>
                <a:spcPct val="114000"/>
              </a:lnSpc>
              <a:spcBef>
                <a:spcPts val="177"/>
              </a:spcBef>
              <a:spcAft>
                <a:spcPts val="177"/>
              </a:spcAft>
              <a:defRPr sz="800">
                <a:solidFill>
                  <a:srgbClr val="58595B"/>
                </a:solidFill>
              </a:defRPr>
            </a:lvl5pPr>
          </a:lstStyle>
          <a:p>
            <a:pPr lvl="0"/>
            <a:r>
              <a:rPr lang="en-US" dirty="0"/>
              <a:t>Click to add objects</a:t>
            </a:r>
          </a:p>
        </p:txBody>
      </p:sp>
      <p:sp>
        <p:nvSpPr>
          <p:cNvPr id="72" name="Footer Placeholder 2"/>
          <p:cNvSpPr>
            <a:spLocks noGrp="1"/>
          </p:cNvSpPr>
          <p:nvPr>
            <p:ph type="ftr" sz="quarter" idx="80"/>
          </p:nvPr>
        </p:nvSpPr>
        <p:spPr>
          <a:xfrm>
            <a:off x="228600" y="5461000"/>
            <a:ext cx="5821363" cy="84138"/>
          </a:xfrm>
        </p:spPr>
        <p:txBody>
          <a:bodyPr rIns="0" anchorCtr="0"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3" name="Slide Number Placeholder 3"/>
          <p:cNvSpPr>
            <a:spLocks noGrp="1"/>
          </p:cNvSpPr>
          <p:nvPr>
            <p:ph type="sldNum" sz="quarter" idx="81"/>
          </p:nvPr>
        </p:nvSpPr>
        <p:spPr>
          <a:xfrm>
            <a:off x="8686800" y="5464175"/>
            <a:ext cx="227013" cy="80963"/>
          </a:xfrm>
        </p:spPr>
        <p:txBody>
          <a:bodyPr anchorCtr="0"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96D748B4-0132-6743-AB3E-DBCF4A3D6E97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74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75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38" y="169863"/>
            <a:ext cx="854161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0495974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01"/>
            <a:ext cx="9143999" cy="6852805"/>
          </a:xfrm>
          <a:prstGeom prst="rect">
            <a:avLst/>
          </a:prstGeom>
        </p:spPr>
      </p:pic>
      <p:grpSp>
        <p:nvGrpSpPr>
          <p:cNvPr id="6" name="Group 5"/>
          <p:cNvGrpSpPr/>
          <p:nvPr userDrawn="1"/>
        </p:nvGrpSpPr>
        <p:grpSpPr>
          <a:xfrm>
            <a:off x="3622089" y="4762500"/>
            <a:ext cx="5521911" cy="628650"/>
            <a:chOff x="3622089" y="4762500"/>
            <a:chExt cx="5521911" cy="628650"/>
          </a:xfrm>
        </p:grpSpPr>
        <p:sp>
          <p:nvSpPr>
            <p:cNvPr id="15" name="Rectangle 14"/>
            <p:cNvSpPr/>
            <p:nvPr userDrawn="1"/>
          </p:nvSpPr>
          <p:spPr>
            <a:xfrm>
              <a:off x="3622089" y="4762500"/>
              <a:ext cx="5521911" cy="62865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81043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/>
            </a:p>
          </p:txBody>
        </p:sp>
        <p:grpSp>
          <p:nvGrpSpPr>
            <p:cNvPr id="18" name="Group 17"/>
            <p:cNvGrpSpPr/>
            <p:nvPr userDrawn="1"/>
          </p:nvGrpSpPr>
          <p:grpSpPr>
            <a:xfrm>
              <a:off x="3856721" y="4918349"/>
              <a:ext cx="5134545" cy="226400"/>
              <a:chOff x="3803405" y="4962885"/>
              <a:chExt cx="5156445" cy="227365"/>
            </a:xfrm>
          </p:grpSpPr>
          <p:sp>
            <p:nvSpPr>
              <p:cNvPr id="20" name="TextBox 11"/>
              <p:cNvSpPr txBox="1">
                <a:spLocks noChangeArrowheads="1"/>
              </p:cNvSpPr>
              <p:nvPr userDrawn="1"/>
            </p:nvSpPr>
            <p:spPr bwMode="auto">
              <a:xfrm>
                <a:off x="7050885" y="5043401"/>
                <a:ext cx="826470" cy="1390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 defTabSz="912813"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defTabSz="912813"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2pPr>
                <a:lvl3pPr marL="1143000" indent="-228600" defTabSz="912813"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3pPr>
                <a:lvl4pPr marL="1600200" indent="-228600" defTabSz="912813"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4pPr>
                <a:lvl5pPr marL="2057400" indent="-228600" defTabSz="912813"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5pPr>
                <a:lvl6pPr marL="2514600" indent="-228600" defTabSz="912813" fontAlgn="base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6pPr>
                <a:lvl7pPr marL="2971800" indent="-228600" defTabSz="912813" fontAlgn="base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7pPr>
                <a:lvl8pPr marL="3429000" indent="-228600" defTabSz="912813" fontAlgn="base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8pPr>
                <a:lvl9pPr marL="3886200" indent="-228600" defTabSz="912813" fontAlgn="base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9pPr>
              </a:lstStyle>
              <a:p>
                <a:pPr algn="l">
                  <a:defRPr/>
                </a:pPr>
                <a:r>
                  <a:rPr lang="en-US" sz="900" b="0" dirty="0">
                    <a:solidFill>
                      <a:schemeClr val="bg1"/>
                    </a:solidFill>
                    <a:latin typeface="+mn-lt"/>
                    <a:cs typeface="Purista-Medium"/>
                  </a:rPr>
                  <a:t>SWEDEN</a:t>
                </a:r>
              </a:p>
            </p:txBody>
          </p:sp>
          <p:sp>
            <p:nvSpPr>
              <p:cNvPr id="21" name="TextBox 11"/>
              <p:cNvSpPr txBox="1">
                <a:spLocks noChangeArrowheads="1"/>
              </p:cNvSpPr>
              <p:nvPr userDrawn="1"/>
            </p:nvSpPr>
            <p:spPr bwMode="auto">
              <a:xfrm>
                <a:off x="5968392" y="5043401"/>
                <a:ext cx="826470" cy="1390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 defTabSz="912813"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defTabSz="912813"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2pPr>
                <a:lvl3pPr marL="1143000" indent="-228600" defTabSz="912813"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3pPr>
                <a:lvl4pPr marL="1600200" indent="-228600" defTabSz="912813"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4pPr>
                <a:lvl5pPr marL="2057400" indent="-228600" defTabSz="912813"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5pPr>
                <a:lvl6pPr marL="2514600" indent="-228600" defTabSz="912813" fontAlgn="base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6pPr>
                <a:lvl7pPr marL="2971800" indent="-228600" defTabSz="912813" fontAlgn="base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7pPr>
                <a:lvl8pPr marL="3429000" indent="-228600" defTabSz="912813" fontAlgn="base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8pPr>
                <a:lvl9pPr marL="3886200" indent="-228600" defTabSz="912813" fontAlgn="base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9pPr>
              </a:lstStyle>
              <a:p>
                <a:pPr algn="l">
                  <a:defRPr/>
                </a:pPr>
                <a:r>
                  <a:rPr lang="en-US" sz="900" b="0" dirty="0">
                    <a:solidFill>
                      <a:schemeClr val="bg1"/>
                    </a:solidFill>
                    <a:latin typeface="+mn-lt"/>
                    <a:cs typeface="Purista-Medium"/>
                  </a:rPr>
                  <a:t>NORWAY</a:t>
                </a:r>
              </a:p>
            </p:txBody>
          </p:sp>
          <p:sp>
            <p:nvSpPr>
              <p:cNvPr id="22" name="TextBox 11"/>
              <p:cNvSpPr txBox="1">
                <a:spLocks noChangeArrowheads="1"/>
              </p:cNvSpPr>
              <p:nvPr userDrawn="1"/>
            </p:nvSpPr>
            <p:spPr bwMode="auto">
              <a:xfrm>
                <a:off x="3803405" y="5043401"/>
                <a:ext cx="826470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 defTabSz="912813"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defTabSz="912813"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2pPr>
                <a:lvl3pPr marL="1143000" indent="-228600" defTabSz="912813"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3pPr>
                <a:lvl4pPr marL="1600200" indent="-228600" defTabSz="912813"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4pPr>
                <a:lvl5pPr marL="2057400" indent="-228600" defTabSz="912813"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5pPr>
                <a:lvl6pPr marL="2514600" indent="-228600" defTabSz="912813" fontAlgn="base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6pPr>
                <a:lvl7pPr marL="2971800" indent="-228600" defTabSz="912813" fontAlgn="base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7pPr>
                <a:lvl8pPr marL="3429000" indent="-228600" defTabSz="912813" fontAlgn="base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8pPr>
                <a:lvl9pPr marL="3886200" indent="-228600" defTabSz="912813" fontAlgn="base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9pPr>
              </a:lstStyle>
              <a:p>
                <a:pPr algn="l">
                  <a:defRPr/>
                </a:pPr>
                <a:r>
                  <a:rPr lang="en-US" sz="900" b="0" dirty="0">
                    <a:solidFill>
                      <a:schemeClr val="bg1"/>
                    </a:solidFill>
                    <a:latin typeface="+mn-lt"/>
                    <a:cs typeface="Purista-Medium"/>
                  </a:rPr>
                  <a:t>AUSTRIA</a:t>
                </a:r>
              </a:p>
            </p:txBody>
          </p:sp>
          <p:sp>
            <p:nvSpPr>
              <p:cNvPr id="23" name="TextBox 11"/>
              <p:cNvSpPr txBox="1">
                <a:spLocks noChangeArrowheads="1"/>
              </p:cNvSpPr>
              <p:nvPr userDrawn="1"/>
            </p:nvSpPr>
            <p:spPr bwMode="auto">
              <a:xfrm>
                <a:off x="8018725" y="5035706"/>
                <a:ext cx="941125" cy="1545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 defTabSz="912813"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defTabSz="912813"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2pPr>
                <a:lvl3pPr marL="1143000" indent="-228600" defTabSz="912813"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3pPr>
                <a:lvl4pPr marL="1600200" indent="-228600" defTabSz="912813"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4pPr>
                <a:lvl5pPr marL="2057400" indent="-228600" defTabSz="912813"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5pPr>
                <a:lvl6pPr marL="2514600" indent="-228600" defTabSz="912813" fontAlgn="base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6pPr>
                <a:lvl7pPr marL="2971800" indent="-228600" defTabSz="912813" fontAlgn="base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7pPr>
                <a:lvl8pPr marL="3429000" indent="-228600" defTabSz="912813" fontAlgn="base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8pPr>
                <a:lvl9pPr marL="3886200" indent="-228600" defTabSz="912813" fontAlgn="base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9pPr>
              </a:lstStyle>
              <a:p>
                <a:pPr algn="l">
                  <a:defRPr/>
                </a:pPr>
                <a:r>
                  <a:rPr lang="en-US" sz="1000" b="1" dirty="0">
                    <a:solidFill>
                      <a:schemeClr val="bg1"/>
                    </a:solidFill>
                    <a:latin typeface="+mn-lt"/>
                    <a:cs typeface="Purista-Medium"/>
                  </a:rPr>
                  <a:t>GREENLAND</a:t>
                </a:r>
              </a:p>
            </p:txBody>
          </p:sp>
          <p:sp>
            <p:nvSpPr>
              <p:cNvPr id="24" name="TextBox 11"/>
              <p:cNvSpPr txBox="1">
                <a:spLocks noChangeArrowheads="1"/>
              </p:cNvSpPr>
              <p:nvPr userDrawn="1"/>
            </p:nvSpPr>
            <p:spPr bwMode="auto">
              <a:xfrm>
                <a:off x="4885898" y="5043401"/>
                <a:ext cx="826470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 defTabSz="912813"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defTabSz="912813"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2pPr>
                <a:lvl3pPr marL="1143000" indent="-228600" defTabSz="912813"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3pPr>
                <a:lvl4pPr marL="1600200" indent="-228600" defTabSz="912813"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4pPr>
                <a:lvl5pPr marL="2057400" indent="-228600" defTabSz="912813"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5pPr>
                <a:lvl6pPr marL="2514600" indent="-228600" defTabSz="912813" fontAlgn="base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6pPr>
                <a:lvl7pPr marL="2971800" indent="-228600" defTabSz="912813" fontAlgn="base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7pPr>
                <a:lvl8pPr marL="3429000" indent="-228600" defTabSz="912813" fontAlgn="base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8pPr>
                <a:lvl9pPr marL="3886200" indent="-228600" defTabSz="912813" fontAlgn="base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9pPr>
              </a:lstStyle>
              <a:p>
                <a:pPr algn="l">
                  <a:defRPr/>
                </a:pPr>
                <a:r>
                  <a:rPr lang="en-US" sz="900" b="0" dirty="0">
                    <a:solidFill>
                      <a:schemeClr val="bg1"/>
                    </a:solidFill>
                    <a:latin typeface="+mn-lt"/>
                    <a:cs typeface="Purista-Medium"/>
                  </a:rPr>
                  <a:t>DENMARK</a:t>
                </a:r>
              </a:p>
            </p:txBody>
          </p:sp>
          <p:cxnSp>
            <p:nvCxnSpPr>
              <p:cNvPr id="25" name="Straight Connector 24"/>
              <p:cNvCxnSpPr/>
              <p:nvPr userDrawn="1"/>
            </p:nvCxnSpPr>
            <p:spPr>
              <a:xfrm>
                <a:off x="3803405" y="4962885"/>
                <a:ext cx="4997353" cy="0"/>
              </a:xfrm>
              <a:prstGeom prst="line">
                <a:avLst/>
              </a:prstGeom>
              <a:ln w="3175">
                <a:solidFill>
                  <a:schemeClr val="bg1"/>
                </a:solidFill>
                <a:prstDash val="solid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Isosceles Triangle 25"/>
              <p:cNvSpPr/>
              <p:nvPr userDrawn="1"/>
            </p:nvSpPr>
            <p:spPr>
              <a:xfrm rot="10800000">
                <a:off x="8407726" y="4965605"/>
                <a:ext cx="86466" cy="4882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pic>
        <p:nvPicPr>
          <p:cNvPr id="28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54138" y="170148"/>
            <a:ext cx="854161" cy="167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6943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6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image" Target="../media/image2.png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457200" y="1179576"/>
            <a:ext cx="8228013" cy="4032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227013" y="5462588"/>
            <a:ext cx="5822950" cy="82550"/>
          </a:xfrm>
          <a:prstGeom prst="rect">
            <a:avLst/>
          </a:prstGeom>
        </p:spPr>
        <p:txBody>
          <a:bodyPr vert="horz" lIns="0" tIns="0" rIns="81043" bIns="0" rtlCol="0" anchor="ctr"/>
          <a:lstStyle>
            <a:lvl1pPr algn="l" defTabSz="810433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 i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5213" y="5465763"/>
            <a:ext cx="228600" cy="825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defTabSz="810433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 i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DE0CD65C-5600-3243-B8FF-DA4DAD8CA31A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1029" name="Title Placeholder 2"/>
          <p:cNvSpPr>
            <a:spLocks noGrp="1"/>
          </p:cNvSpPr>
          <p:nvPr>
            <p:ph type="title"/>
          </p:nvPr>
        </p:nvSpPr>
        <p:spPr bwMode="auto">
          <a:xfrm>
            <a:off x="457200" y="509587"/>
            <a:ext cx="8229600" cy="53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Heading Title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24" r:id="rId1"/>
    <p:sldLayoutId id="2147484717" r:id="rId2"/>
    <p:sldLayoutId id="2147484720" r:id="rId3"/>
    <p:sldLayoutId id="2147484722" r:id="rId4"/>
    <p:sldLayoutId id="2147484825" r:id="rId5"/>
    <p:sldLayoutId id="2147484826" r:id="rId6"/>
    <p:sldLayoutId id="2147484827" r:id="rId7"/>
    <p:sldLayoutId id="2147484822" r:id="rId8"/>
    <p:sldLayoutId id="2147484823" r:id="rId9"/>
    <p:sldLayoutId id="2147484828" r:id="rId10"/>
    <p:sldLayoutId id="2147484829" r:id="rId11"/>
    <p:sldLayoutId id="2147484830" r:id="rId12"/>
    <p:sldLayoutId id="2147484831" r:id="rId13"/>
    <p:sldLayoutId id="2147484832" r:id="rId14"/>
    <p:sldLayoutId id="2147484833" r:id="rId15"/>
    <p:sldLayoutId id="2147484834" r:id="rId16"/>
    <p:sldLayoutId id="2147484835" r:id="rId17"/>
    <p:sldLayoutId id="2147484836" r:id="rId18"/>
    <p:sldLayoutId id="2147484837" r:id="rId19"/>
    <p:sldLayoutId id="2147484838" r:id="rId20"/>
    <p:sldLayoutId id="2147484839" r:id="rId21"/>
    <p:sldLayoutId id="2147484840" r:id="rId22"/>
    <p:sldLayoutId id="2147484841" r:id="rId23"/>
    <p:sldLayoutId id="2147484842" r:id="rId24"/>
    <p:sldLayoutId id="2147484843" r:id="rId25"/>
    <p:sldLayoutId id="2147484844" r:id="rId26"/>
    <p:sldLayoutId id="2147484845" r:id="rId27"/>
    <p:sldLayoutId id="2147484846" r:id="rId28"/>
    <p:sldLayoutId id="2147484847" r:id="rId29"/>
    <p:sldLayoutId id="2147484848" r:id="rId30"/>
    <p:sldLayoutId id="2147484849" r:id="rId31"/>
    <p:sldLayoutId id="2147484850" r:id="rId32"/>
    <p:sldLayoutId id="2147484851" r:id="rId33"/>
    <p:sldLayoutId id="2147484852" r:id="rId34"/>
    <p:sldLayoutId id="2147484853" r:id="rId35"/>
    <p:sldLayoutId id="2147484854" r:id="rId36"/>
    <p:sldLayoutId id="2147484855" r:id="rId37"/>
    <p:sldLayoutId id="2147484856" r:id="rId38"/>
    <p:sldLayoutId id="2147484857" r:id="rId39"/>
    <p:sldLayoutId id="2147484858" r:id="rId40"/>
    <p:sldLayoutId id="2147484859" r:id="rId41"/>
    <p:sldLayoutId id="2147484860" r:id="rId42"/>
    <p:sldLayoutId id="2147484861" r:id="rId43"/>
    <p:sldLayoutId id="2147484862" r:id="rId44"/>
    <p:sldLayoutId id="2147484863" r:id="rId45"/>
    <p:sldLayoutId id="2147484864" r:id="rId46"/>
    <p:sldLayoutId id="2147484865" r:id="rId47"/>
    <p:sldLayoutId id="2147484866" r:id="rId48"/>
    <p:sldLayoutId id="2147484867" r:id="rId49"/>
    <p:sldLayoutId id="2147484868" r:id="rId50"/>
    <p:sldLayoutId id="2147484869" r:id="rId51"/>
    <p:sldLayoutId id="2147484870" r:id="rId52"/>
    <p:sldLayoutId id="2147484871" r:id="rId53"/>
    <p:sldLayoutId id="2147484872" r:id="rId54"/>
    <p:sldLayoutId id="2147484873" r:id="rId55"/>
    <p:sldLayoutId id="2147484874" r:id="rId56"/>
    <p:sldLayoutId id="2147484875" r:id="rId57"/>
    <p:sldLayoutId id="2147484876" r:id="rId58"/>
    <p:sldLayoutId id="2147484877" r:id="rId59"/>
    <p:sldLayoutId id="2147484878" r:id="rId60"/>
    <p:sldLayoutId id="2147484879" r:id="rId61"/>
    <p:sldLayoutId id="2147484880" r:id="rId62"/>
    <p:sldLayoutId id="2147484881" r:id="rId63"/>
    <p:sldLayoutId id="2147484882" r:id="rId64"/>
    <p:sldLayoutId id="2147484883" r:id="rId65"/>
    <p:sldLayoutId id="2147484884" r:id="rId66"/>
    <p:sldLayoutId id="2147484885" r:id="rId67"/>
    <p:sldLayoutId id="2147484886" r:id="rId68"/>
    <p:sldLayoutId id="2147484887" r:id="rId69"/>
    <p:sldLayoutId id="2147484888" r:id="rId70"/>
    <p:sldLayoutId id="2147484889" r:id="rId71"/>
    <p:sldLayoutId id="2147484890" r:id="rId72"/>
    <p:sldLayoutId id="2147484891" r:id="rId73"/>
    <p:sldLayoutId id="2147484892" r:id="rId74"/>
  </p:sldLayoutIdLst>
  <p:hf hdr="0" dt="0"/>
  <p:txStyles>
    <p:titleStyle>
      <a:lvl1pPr algn="l" defTabSz="809625" rtl="0" eaLnBrk="1" fontAlgn="base" hangingPunct="1">
        <a:spcBef>
          <a:spcPct val="0"/>
        </a:spcBef>
        <a:spcAft>
          <a:spcPct val="0"/>
        </a:spcAft>
        <a:defRPr sz="2800" kern="1200">
          <a:solidFill>
            <a:schemeClr val="tx1"/>
          </a:solidFill>
          <a:latin typeface="+mj-lt"/>
          <a:ea typeface="ＭＳ Ｐゴシック" charset="0"/>
          <a:cs typeface="Myriad Pro"/>
        </a:defRPr>
      </a:lvl1pPr>
      <a:lvl2pPr algn="l" defTabSz="809625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Purista SemiBold" charset="0"/>
          <a:ea typeface="ＭＳ Ｐゴシック" charset="0"/>
        </a:defRPr>
      </a:lvl2pPr>
      <a:lvl3pPr algn="l" defTabSz="809625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Purista SemiBold" charset="0"/>
          <a:ea typeface="ＭＳ Ｐゴシック" charset="0"/>
        </a:defRPr>
      </a:lvl3pPr>
      <a:lvl4pPr algn="l" defTabSz="809625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Purista SemiBold" charset="0"/>
          <a:ea typeface="ＭＳ Ｐゴシック" charset="0"/>
        </a:defRPr>
      </a:lvl4pPr>
      <a:lvl5pPr algn="l" defTabSz="809625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Purista SemiBold" charset="0"/>
          <a:ea typeface="ＭＳ Ｐゴシック" charset="0"/>
        </a:defRPr>
      </a:lvl5pPr>
      <a:lvl6pPr marL="457200" algn="l" defTabSz="809625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Purista SemiBold" charset="0"/>
          <a:ea typeface="ＭＳ Ｐゴシック" charset="0"/>
        </a:defRPr>
      </a:lvl6pPr>
      <a:lvl7pPr marL="914400" algn="l" defTabSz="809625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Purista SemiBold" charset="0"/>
          <a:ea typeface="ＭＳ Ｐゴシック" charset="0"/>
        </a:defRPr>
      </a:lvl7pPr>
      <a:lvl8pPr marL="1371600" algn="l" defTabSz="809625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Purista SemiBold" charset="0"/>
          <a:ea typeface="ＭＳ Ｐゴシック" charset="0"/>
        </a:defRPr>
      </a:lvl8pPr>
      <a:lvl9pPr marL="1828800" algn="l" defTabSz="809625" rtl="0" eaLnBrk="1" fontAlgn="base" hangingPunct="1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Purista SemiBold" charset="0"/>
          <a:ea typeface="ＭＳ Ｐゴシック" charset="0"/>
        </a:defRPr>
      </a:lvl9pPr>
    </p:titleStyle>
    <p:bodyStyle>
      <a:lvl1pPr marL="342900" indent="-342900" algn="l" defTabSz="809625" rtl="0" eaLnBrk="1" fontAlgn="base" hangingPunct="1">
        <a:lnSpc>
          <a:spcPct val="120000"/>
        </a:lnSpc>
        <a:spcBef>
          <a:spcPts val="200"/>
        </a:spcBef>
        <a:spcAft>
          <a:spcPts val="200"/>
        </a:spcAft>
        <a:buClr>
          <a:schemeClr val="accent1"/>
        </a:buClr>
        <a:buSzPct val="100000"/>
        <a:buBlip>
          <a:blip r:embed="rId76"/>
        </a:buBlip>
        <a:defRPr lang="en-US" sz="1400" kern="1200" baseline="0" dirty="0">
          <a:solidFill>
            <a:srgbClr val="0D0D0D"/>
          </a:solidFill>
          <a:latin typeface="+mn-lt"/>
          <a:ea typeface="ＭＳ Ｐゴシック" charset="0"/>
          <a:cs typeface="Myriad Pro Light"/>
        </a:defRPr>
      </a:lvl1pPr>
      <a:lvl2pPr marL="685800" indent="-342900" algn="l" defTabSz="809625" rtl="0" eaLnBrk="1" fontAlgn="base" hangingPunct="1">
        <a:lnSpc>
          <a:spcPct val="120000"/>
        </a:lnSpc>
        <a:spcBef>
          <a:spcPts val="200"/>
        </a:spcBef>
        <a:spcAft>
          <a:spcPts val="200"/>
        </a:spcAft>
        <a:buSzPct val="100000"/>
        <a:buBlip>
          <a:blip r:embed="rId77"/>
        </a:buBlip>
        <a:defRPr lang="en-US" sz="1200" kern="1200" dirty="0">
          <a:solidFill>
            <a:schemeClr val="tx1">
              <a:lumMod val="50000"/>
              <a:lumOff val="50000"/>
            </a:schemeClr>
          </a:solidFill>
          <a:latin typeface="+mn-lt"/>
          <a:ea typeface="ＭＳ Ｐゴシック" charset="0"/>
          <a:cs typeface="Myriad Pro Light"/>
        </a:defRPr>
      </a:lvl2pPr>
      <a:lvl3pPr marL="612775" indent="-207963" algn="l" defTabSz="809625" rtl="0" eaLnBrk="1" fontAlgn="base" hangingPunct="1">
        <a:lnSpc>
          <a:spcPct val="120000"/>
        </a:lnSpc>
        <a:spcBef>
          <a:spcPts val="200"/>
        </a:spcBef>
        <a:spcAft>
          <a:spcPts val="200"/>
        </a:spcAft>
        <a:buClr>
          <a:schemeClr val="accent1"/>
        </a:buClr>
        <a:buFont typeface="Arial" charset="0"/>
        <a:buChar char="•"/>
        <a:defRPr lang="en-US" sz="1100" kern="1200" dirty="0">
          <a:solidFill>
            <a:srgbClr val="0D0D0D"/>
          </a:solidFill>
          <a:latin typeface="+mn-lt"/>
          <a:ea typeface="ＭＳ Ｐゴシック" charset="0"/>
          <a:cs typeface="Myriad Pro Light"/>
        </a:defRPr>
      </a:lvl3pPr>
      <a:lvl4pPr marL="809625" indent="-196850" algn="l" defTabSz="809625" rtl="0" eaLnBrk="1" fontAlgn="base" hangingPunct="1">
        <a:lnSpc>
          <a:spcPct val="120000"/>
        </a:lnSpc>
        <a:spcBef>
          <a:spcPts val="200"/>
        </a:spcBef>
        <a:spcAft>
          <a:spcPts val="200"/>
        </a:spcAft>
        <a:buClr>
          <a:schemeClr val="accent1"/>
        </a:buClr>
        <a:buFont typeface="Arial" charset="0"/>
        <a:buChar char="•"/>
        <a:defRPr lang="en-US" sz="1000" kern="1200" dirty="0">
          <a:solidFill>
            <a:srgbClr val="0D0D0D"/>
          </a:solidFill>
          <a:latin typeface="+mn-lt"/>
          <a:ea typeface="ＭＳ Ｐゴシック" charset="0"/>
          <a:cs typeface="Myriad Pro Light"/>
        </a:defRPr>
      </a:lvl4pPr>
      <a:lvl5pPr marL="1017588" indent="-207963" algn="l" defTabSz="809625" rtl="0" eaLnBrk="1" fontAlgn="base" hangingPunct="1">
        <a:lnSpc>
          <a:spcPct val="120000"/>
        </a:lnSpc>
        <a:spcBef>
          <a:spcPts val="200"/>
        </a:spcBef>
        <a:spcAft>
          <a:spcPts val="200"/>
        </a:spcAft>
        <a:buClr>
          <a:schemeClr val="tx2"/>
        </a:buClr>
        <a:buSzPct val="90000"/>
        <a:buFont typeface="Arial" charset="0"/>
        <a:buChar char="•"/>
        <a:tabLst>
          <a:tab pos="1017588" algn="l"/>
        </a:tabLst>
        <a:defRPr lang="en-US" sz="1000" kern="1200" dirty="0">
          <a:solidFill>
            <a:srgbClr val="0D0D0D"/>
          </a:solidFill>
          <a:latin typeface="+mn-lt"/>
          <a:ea typeface="ＭＳ Ｐゴシック" charset="0"/>
          <a:cs typeface="Myriad Pro Light"/>
        </a:defRPr>
      </a:lvl5pPr>
      <a:lvl6pPr marL="2228690" indent="-202608" algn="l" defTabSz="81043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33906" indent="-202608" algn="l" defTabSz="81043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39123" indent="-202608" algn="l" defTabSz="81043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44339" indent="-202608" algn="l" defTabSz="81043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5216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0433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15649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0865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26082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31298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36515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41731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5" Type="http://schemas.openxmlformats.org/officeDocument/2006/relationships/chart" Target="../charts/char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0.xml"/><Relationship Id="rId5" Type="http://schemas.openxmlformats.org/officeDocument/2006/relationships/chart" Target="../charts/chart4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5" Type="http://schemas.openxmlformats.org/officeDocument/2006/relationships/chart" Target="../charts/chart5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5" Type="http://schemas.openxmlformats.org/officeDocument/2006/relationships/chart" Target="../charts/chart6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chart" Target="../charts/char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chart" Target="../charts/char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/>
          <p:cNvSpPr>
            <a:spLocks noGrp="1"/>
          </p:cNvSpPr>
          <p:nvPr>
            <p:ph type="body" sz="quarter" idx="14"/>
          </p:nvPr>
        </p:nvSpPr>
        <p:spPr>
          <a:xfrm>
            <a:off x="-34636" y="779463"/>
            <a:ext cx="5888038" cy="188118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>
          <a:xfrm>
            <a:off x="3561968" y="1084263"/>
            <a:ext cx="1830394" cy="578582"/>
          </a:xfrm>
        </p:spPr>
        <p:txBody>
          <a:bodyPr/>
          <a:lstStyle/>
          <a:p>
            <a:r>
              <a:rPr lang="en-US" dirty="0" err="1"/>
              <a:t>Namminersorlutik</a:t>
            </a:r>
            <a:r>
              <a:rPr lang="en-US" dirty="0"/>
              <a:t> </a:t>
            </a:r>
            <a:r>
              <a:rPr lang="en-US" dirty="0" err="1"/>
              <a:t>Oqartussat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282200" y="1084263"/>
            <a:ext cx="3001962" cy="936624"/>
          </a:xfrm>
        </p:spPr>
        <p:txBody>
          <a:bodyPr/>
          <a:lstStyle/>
          <a:p>
            <a:r>
              <a:rPr lang="en-US" sz="1800" dirty="0" err="1"/>
              <a:t>Ilinniarnertuunngorniarnerup</a:t>
            </a:r>
            <a:r>
              <a:rPr lang="en-US" sz="1800" dirty="0"/>
              <a:t> </a:t>
            </a:r>
            <a:r>
              <a:rPr lang="en-US" sz="1800" dirty="0" err="1"/>
              <a:t>iluarsartuuteqqinneranik</a:t>
            </a:r>
            <a:r>
              <a:rPr lang="en-US" sz="1800" dirty="0"/>
              <a:t> </a:t>
            </a:r>
            <a:r>
              <a:rPr lang="en-US" sz="1800" dirty="0" err="1"/>
              <a:t>naliliineq</a:t>
            </a:r>
            <a:endParaRPr lang="en-US" sz="1800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282200" y="2014539"/>
            <a:ext cx="3001962" cy="404812"/>
          </a:xfrm>
        </p:spPr>
        <p:txBody>
          <a:bodyPr/>
          <a:lstStyle/>
          <a:p>
            <a:r>
              <a:rPr lang="en-US" sz="1200" dirty="0" err="1"/>
              <a:t>Ilinniarfiit</a:t>
            </a:r>
            <a:r>
              <a:rPr lang="en-US" sz="1200" dirty="0"/>
              <a:t> </a:t>
            </a:r>
            <a:r>
              <a:rPr lang="en-US" sz="1200" dirty="0" err="1"/>
              <a:t>akimorlugit</a:t>
            </a:r>
            <a:r>
              <a:rPr lang="en-US" sz="1200" dirty="0"/>
              <a:t> </a:t>
            </a:r>
            <a:r>
              <a:rPr lang="en-US" sz="1200" dirty="0" err="1"/>
              <a:t>nalunaarusiaq</a:t>
            </a:r>
            <a:endParaRPr lang="en-US" sz="1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916988" y="5464175"/>
            <a:ext cx="227012" cy="80963"/>
          </a:xfrm>
        </p:spPr>
        <p:txBody>
          <a:bodyPr/>
          <a:lstStyle/>
          <a:p>
            <a:pPr>
              <a:defRPr/>
            </a:pPr>
            <a:r>
              <a:rPr lang="en-US" dirty="0"/>
              <a:t> </a:t>
            </a:r>
            <a:fld id="{339E812A-39F1-5242-98BC-F5E2CE456478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3284162" y="995301"/>
            <a:ext cx="0" cy="1335088"/>
          </a:xfrm>
          <a:prstGeom prst="line">
            <a:avLst/>
          </a:prstGeom>
          <a:ln w="12700">
            <a:solidFill>
              <a:schemeClr val="bg1"/>
            </a:solidFill>
            <a:prstDash val="soli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kstboks 1"/>
          <p:cNvSpPr txBox="1"/>
          <p:nvPr/>
        </p:nvSpPr>
        <p:spPr>
          <a:xfrm>
            <a:off x="3561968" y="2010244"/>
            <a:ext cx="1830394" cy="5424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4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1400" dirty="0">
                <a:solidFill>
                  <a:schemeClr val="bg1"/>
                </a:solidFill>
              </a:rPr>
              <a:t>Marts 2016</a:t>
            </a:r>
          </a:p>
          <a:p>
            <a:pPr>
              <a:lnSpc>
                <a:spcPct val="114000"/>
              </a:lnSpc>
              <a:spcBef>
                <a:spcPts val="200"/>
              </a:spcBef>
              <a:spcAft>
                <a:spcPts val="200"/>
              </a:spcAft>
            </a:pPr>
            <a:endParaRPr lang="da-DK" sz="1400" dirty="0" err="1">
              <a:solidFill>
                <a:schemeClr val="bg1"/>
              </a:solidFill>
              <a:latin typeface="+mn-lt"/>
              <a:cs typeface="Myriad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302220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dirty="0"/>
              <a:t>IMARISAI</a:t>
            </a:r>
          </a:p>
          <a:p>
            <a:endParaRPr lang="da-DK" dirty="0"/>
          </a:p>
          <a:p>
            <a:r>
              <a:rPr lang="da-DK" dirty="0" err="1"/>
              <a:t>Aallaqqaasiut</a:t>
            </a:r>
            <a:endParaRPr lang="da-DK" dirty="0"/>
          </a:p>
          <a:p>
            <a:endParaRPr lang="da-DK" dirty="0"/>
          </a:p>
          <a:p>
            <a:r>
              <a:rPr lang="da-DK" dirty="0" err="1"/>
              <a:t>Piviusunngortitsinerup</a:t>
            </a:r>
            <a:r>
              <a:rPr lang="da-DK" dirty="0"/>
              <a:t> </a:t>
            </a:r>
            <a:r>
              <a:rPr lang="da-DK" dirty="0" err="1"/>
              <a:t>killiffia</a:t>
            </a:r>
            <a:r>
              <a:rPr lang="da-DK" dirty="0"/>
              <a:t> </a:t>
            </a:r>
            <a:r>
              <a:rPr lang="da-DK" dirty="0" err="1"/>
              <a:t>nalilerneralu</a:t>
            </a:r>
            <a:endParaRPr lang="da-DK" dirty="0"/>
          </a:p>
          <a:p>
            <a:endParaRPr lang="da-DK" dirty="0"/>
          </a:p>
          <a:p>
            <a:r>
              <a:rPr lang="da-DK" dirty="0" err="1"/>
              <a:t>Ilinniartunngortitsineq</a:t>
            </a:r>
            <a:r>
              <a:rPr lang="da-DK" dirty="0"/>
              <a:t>, </a:t>
            </a:r>
            <a:r>
              <a:rPr lang="da-DK" dirty="0" err="1"/>
              <a:t>ataavartitsineq</a:t>
            </a:r>
            <a:r>
              <a:rPr lang="da-DK" dirty="0"/>
              <a:t> </a:t>
            </a:r>
            <a:r>
              <a:rPr lang="da-DK" dirty="0" err="1"/>
              <a:t>naammassisullu</a:t>
            </a:r>
            <a:endParaRPr lang="da-DK" dirty="0"/>
          </a:p>
          <a:p>
            <a:endParaRPr lang="da-DK" dirty="0"/>
          </a:p>
          <a:p>
            <a:r>
              <a:rPr lang="da-DK" dirty="0" err="1"/>
              <a:t>Toqqissisimaneq</a:t>
            </a:r>
            <a:r>
              <a:rPr lang="da-DK" dirty="0"/>
              <a:t> </a:t>
            </a:r>
            <a:r>
              <a:rPr lang="da-DK" dirty="0" err="1"/>
              <a:t>atuanngitsoortarnerillu</a:t>
            </a:r>
            <a:endParaRPr lang="da-DK" dirty="0"/>
          </a:p>
          <a:p>
            <a:endParaRPr lang="da-DK" dirty="0"/>
          </a:p>
          <a:p>
            <a:r>
              <a:rPr lang="da-DK" dirty="0" err="1"/>
              <a:t>Ilinniakkatigut</a:t>
            </a:r>
            <a:r>
              <a:rPr lang="da-DK" dirty="0"/>
              <a:t> </a:t>
            </a:r>
            <a:r>
              <a:rPr lang="da-DK" dirty="0" err="1"/>
              <a:t>oqaatsitigullu</a:t>
            </a:r>
            <a:r>
              <a:rPr lang="da-DK" dirty="0"/>
              <a:t> </a:t>
            </a:r>
            <a:r>
              <a:rPr lang="da-DK" dirty="0" err="1"/>
              <a:t>unamminartut</a:t>
            </a:r>
            <a:endParaRPr lang="da-DK" dirty="0"/>
          </a:p>
          <a:p>
            <a:endParaRPr lang="da-DK" dirty="0"/>
          </a:p>
          <a:p>
            <a:r>
              <a:rPr lang="da-DK" dirty="0" err="1"/>
              <a:t>Ilinniaqqinnissamut</a:t>
            </a:r>
            <a:r>
              <a:rPr lang="da-DK" dirty="0"/>
              <a:t> </a:t>
            </a:r>
            <a:r>
              <a:rPr lang="da-DK" dirty="0" err="1"/>
              <a:t>piareersimaneq</a:t>
            </a:r>
            <a:r>
              <a:rPr lang="da-DK" dirty="0"/>
              <a:t> </a:t>
            </a:r>
            <a:r>
              <a:rPr lang="da-DK" dirty="0" err="1"/>
              <a:t>ilinniarnermilu</a:t>
            </a:r>
            <a:r>
              <a:rPr lang="da-DK" dirty="0"/>
              <a:t> </a:t>
            </a:r>
            <a:r>
              <a:rPr lang="da-DK" dirty="0" err="1"/>
              <a:t>piginnaasat</a:t>
            </a:r>
            <a:endParaRPr lang="da-DK" dirty="0"/>
          </a:p>
          <a:p>
            <a:endParaRPr lang="da-DK" dirty="0"/>
          </a:p>
          <a:p>
            <a:r>
              <a:rPr lang="da-DK" dirty="0" err="1"/>
              <a:t>Periuseq</a:t>
            </a:r>
            <a:r>
              <a:rPr lang="da-DK" dirty="0"/>
              <a:t> </a:t>
            </a:r>
            <a:r>
              <a:rPr lang="da-DK" dirty="0" err="1"/>
              <a:t>paasissutissatigullu</a:t>
            </a:r>
            <a:r>
              <a:rPr lang="da-DK" dirty="0"/>
              <a:t> </a:t>
            </a:r>
            <a:r>
              <a:rPr lang="da-DK" dirty="0" err="1"/>
              <a:t>tunngaviit</a:t>
            </a:r>
            <a:endParaRPr lang="da-DK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484563" y="646114"/>
            <a:ext cx="1239837" cy="3892547"/>
          </a:xfrm>
        </p:spPr>
        <p:txBody>
          <a:bodyPr/>
          <a:lstStyle/>
          <a:p>
            <a:r>
              <a:rPr lang="da-DK" dirty="0"/>
              <a:t>QUPPERNEQ</a:t>
            </a:r>
          </a:p>
          <a:p>
            <a:endParaRPr lang="da-DK" dirty="0"/>
          </a:p>
          <a:p>
            <a:r>
              <a:rPr lang="da-DK" dirty="0"/>
              <a:t>3</a:t>
            </a:r>
          </a:p>
          <a:p>
            <a:endParaRPr lang="da-DK" dirty="0"/>
          </a:p>
          <a:p>
            <a:r>
              <a:rPr lang="da-DK" dirty="0"/>
              <a:t>4</a:t>
            </a:r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11</a:t>
            </a:r>
          </a:p>
          <a:p>
            <a:endParaRPr lang="da-DK" dirty="0"/>
          </a:p>
          <a:p>
            <a:r>
              <a:rPr lang="da-DK" dirty="0"/>
              <a:t>16</a:t>
            </a:r>
          </a:p>
          <a:p>
            <a:endParaRPr lang="da-DK" dirty="0"/>
          </a:p>
          <a:p>
            <a:r>
              <a:rPr lang="da-DK" dirty="0"/>
              <a:t>23</a:t>
            </a:r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25</a:t>
            </a:r>
          </a:p>
          <a:p>
            <a:endParaRPr lang="da-DK" dirty="0"/>
          </a:p>
          <a:p>
            <a:r>
              <a:rPr lang="da-DK" dirty="0"/>
              <a:t>29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</a:t>
            </a:r>
            <a:fld id="{426C022E-D57A-6543-B8C3-D1291E068B75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210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tekst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9" name="Pladsholder til indhold 8"/>
          <p:cNvSpPr>
            <a:spLocks noGrp="1"/>
          </p:cNvSpPr>
          <p:nvPr>
            <p:ph sz="quarter" idx="18"/>
          </p:nvPr>
        </p:nvSpPr>
        <p:spPr>
          <a:xfrm>
            <a:off x="457201" y="1049083"/>
            <a:ext cx="8456612" cy="4197350"/>
          </a:xfrm>
        </p:spPr>
        <p:txBody>
          <a:bodyPr/>
          <a:lstStyle/>
          <a:p>
            <a:r>
              <a:rPr lang="da-DK" sz="900" dirty="0">
                <a:solidFill>
                  <a:schemeClr val="tx1"/>
                </a:solidFill>
              </a:rPr>
              <a:t>2012-imi </a:t>
            </a:r>
            <a:r>
              <a:rPr lang="da-DK" sz="900" dirty="0" err="1">
                <a:solidFill>
                  <a:schemeClr val="tx1"/>
                </a:solidFill>
              </a:rPr>
              <a:t>augustimi</a:t>
            </a:r>
            <a:r>
              <a:rPr lang="da-DK" sz="900" dirty="0">
                <a:solidFill>
                  <a:schemeClr val="tx1"/>
                </a:solidFill>
              </a:rPr>
              <a:t> GUX–</a:t>
            </a:r>
            <a:r>
              <a:rPr lang="da-DK" sz="900" dirty="0" err="1">
                <a:solidFill>
                  <a:schemeClr val="tx1"/>
                </a:solidFill>
              </a:rPr>
              <a:t>imik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iluarsartuusseqqinneq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atuutilerpoq</a:t>
            </a:r>
            <a:r>
              <a:rPr lang="da-DK" sz="900" dirty="0">
                <a:solidFill>
                  <a:schemeClr val="tx1"/>
                </a:solidFill>
              </a:rPr>
              <a:t>. </a:t>
            </a:r>
            <a:r>
              <a:rPr lang="da-DK" sz="900" dirty="0" err="1">
                <a:solidFill>
                  <a:schemeClr val="tx1"/>
                </a:solidFill>
              </a:rPr>
              <a:t>Ilinniarnertuunngorniarneq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arlalinnik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nutarteriffigineqarpoq</a:t>
            </a:r>
            <a:r>
              <a:rPr lang="da-DK" sz="900" dirty="0">
                <a:solidFill>
                  <a:schemeClr val="tx1"/>
                </a:solidFill>
              </a:rPr>
              <a:t>. </a:t>
            </a:r>
            <a:r>
              <a:rPr lang="da-DK" sz="900" dirty="0" err="1">
                <a:solidFill>
                  <a:schemeClr val="tx1"/>
                </a:solidFill>
              </a:rPr>
              <a:t>Epinionip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Ilinniartitaanermut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Naalakkersuisoqarfik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sinnerlugu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iluarsartuusseqqinneq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nalilersorpaa</a:t>
            </a:r>
            <a:r>
              <a:rPr lang="da-DK" sz="900" dirty="0">
                <a:solidFill>
                  <a:schemeClr val="tx1"/>
                </a:solidFill>
              </a:rPr>
              <a:t>. </a:t>
            </a:r>
            <a:r>
              <a:rPr lang="da-DK" sz="900" dirty="0" err="1">
                <a:solidFill>
                  <a:schemeClr val="tx1"/>
                </a:solidFill>
              </a:rPr>
              <a:t>Naliliinermi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inatsisip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piviusunngortikkiartornera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malinnaavigineqarpoq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ukiuni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ukunani</a:t>
            </a:r>
            <a:r>
              <a:rPr lang="da-DK" sz="900" dirty="0">
                <a:solidFill>
                  <a:schemeClr val="tx1"/>
                </a:solidFill>
              </a:rPr>
              <a:t>: 2013, 2014, 2015 </a:t>
            </a:r>
            <a:r>
              <a:rPr lang="da-DK" sz="900" dirty="0" err="1">
                <a:solidFill>
                  <a:schemeClr val="tx1"/>
                </a:solidFill>
              </a:rPr>
              <a:t>aamma</a:t>
            </a:r>
            <a:r>
              <a:rPr lang="da-DK" sz="900" dirty="0">
                <a:solidFill>
                  <a:schemeClr val="tx1"/>
                </a:solidFill>
              </a:rPr>
              <a:t> 2016.</a:t>
            </a:r>
          </a:p>
          <a:p>
            <a:r>
              <a:rPr lang="da-DK" sz="900" dirty="0" err="1">
                <a:solidFill>
                  <a:schemeClr val="tx1"/>
                </a:solidFill>
              </a:rPr>
              <a:t>Nalunaarummi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uani</a:t>
            </a:r>
            <a:r>
              <a:rPr lang="da-DK" sz="900" dirty="0">
                <a:solidFill>
                  <a:schemeClr val="tx1"/>
                </a:solidFill>
              </a:rPr>
              <a:t> 2015-imi </a:t>
            </a:r>
            <a:r>
              <a:rPr lang="da-DK" sz="900" dirty="0" err="1">
                <a:solidFill>
                  <a:schemeClr val="tx1"/>
                </a:solidFill>
              </a:rPr>
              <a:t>pingajussaanik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naliliinermi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ilinniarfiit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akimorlugit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paasisat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pingaarnerit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saqqummiunneqarput</a:t>
            </a:r>
            <a:r>
              <a:rPr lang="da-DK" sz="900" dirty="0">
                <a:solidFill>
                  <a:schemeClr val="tx1"/>
                </a:solidFill>
              </a:rPr>
              <a:t>. </a:t>
            </a:r>
            <a:r>
              <a:rPr lang="da-DK" sz="900" dirty="0" err="1">
                <a:solidFill>
                  <a:schemeClr val="tx1"/>
                </a:solidFill>
              </a:rPr>
              <a:t>Saniatigut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ilinniarfiit</a:t>
            </a:r>
            <a:r>
              <a:rPr lang="da-DK" sz="900" dirty="0">
                <a:solidFill>
                  <a:schemeClr val="tx1"/>
                </a:solidFill>
              </a:rPr>
              <a:t> sisamat </a:t>
            </a:r>
            <a:r>
              <a:rPr lang="da-DK" sz="900" dirty="0" err="1">
                <a:solidFill>
                  <a:schemeClr val="tx1"/>
                </a:solidFill>
              </a:rPr>
              <a:t>tamaasa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immikkoortillugit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nalunaarusiarineqarput</a:t>
            </a:r>
            <a:r>
              <a:rPr lang="da-DK" sz="900" dirty="0">
                <a:solidFill>
                  <a:schemeClr val="tx1"/>
                </a:solidFill>
              </a:rPr>
              <a:t>, </a:t>
            </a:r>
            <a:r>
              <a:rPr lang="da-DK" sz="900" dirty="0" err="1">
                <a:solidFill>
                  <a:schemeClr val="tx1"/>
                </a:solidFill>
              </a:rPr>
              <a:t>ilanngussatut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nalunaarusianik</a:t>
            </a:r>
            <a:r>
              <a:rPr lang="da-DK" sz="900" dirty="0">
                <a:solidFill>
                  <a:schemeClr val="tx1"/>
                </a:solidFill>
              </a:rPr>
              <a:t>, </a:t>
            </a:r>
            <a:r>
              <a:rPr lang="da-DK" sz="900" dirty="0" err="1">
                <a:solidFill>
                  <a:schemeClr val="tx1"/>
                </a:solidFill>
              </a:rPr>
              <a:t>apeqqutit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immersuilluni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akisassat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inernerisa</a:t>
            </a:r>
            <a:r>
              <a:rPr lang="da-DK" sz="900" dirty="0">
                <a:solidFill>
                  <a:schemeClr val="tx1"/>
                </a:solidFill>
              </a:rPr>
              <a:t> tamarmik </a:t>
            </a:r>
            <a:r>
              <a:rPr lang="da-DK" sz="900" dirty="0" err="1">
                <a:solidFill>
                  <a:schemeClr val="tx1"/>
                </a:solidFill>
              </a:rPr>
              <a:t>tabelinngornerinik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ilalinnik</a:t>
            </a:r>
            <a:r>
              <a:rPr lang="da-DK" sz="900" dirty="0">
                <a:solidFill>
                  <a:schemeClr val="tx1"/>
                </a:solidFill>
              </a:rPr>
              <a:t>.</a:t>
            </a:r>
          </a:p>
          <a:p>
            <a:r>
              <a:rPr lang="da-DK" sz="900" dirty="0" err="1">
                <a:solidFill>
                  <a:schemeClr val="tx1"/>
                </a:solidFill>
              </a:rPr>
              <a:t>Erseqqissarneqassaaq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naliliinerup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ilusaatigut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ilinniarfiit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misigisaat</a:t>
            </a:r>
            <a:r>
              <a:rPr lang="da-DK" sz="900" dirty="0">
                <a:solidFill>
                  <a:schemeClr val="tx1"/>
                </a:solidFill>
              </a:rPr>
              <a:t>, </a:t>
            </a:r>
            <a:r>
              <a:rPr lang="da-DK" sz="900" dirty="0" err="1">
                <a:solidFill>
                  <a:schemeClr val="tx1"/>
                </a:solidFill>
              </a:rPr>
              <a:t>misilittagaat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naliliinerilu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qitiutinneqarmata</a:t>
            </a:r>
            <a:r>
              <a:rPr lang="da-DK" sz="900" dirty="0">
                <a:solidFill>
                  <a:schemeClr val="tx1"/>
                </a:solidFill>
              </a:rPr>
              <a:t>, </a:t>
            </a:r>
            <a:r>
              <a:rPr lang="da-DK" sz="900" dirty="0" err="1">
                <a:solidFill>
                  <a:schemeClr val="tx1"/>
                </a:solidFill>
              </a:rPr>
              <a:t>taamaalilluni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iluarsartuusseqqinnerup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piviusunngortinniarnerata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ilinniarfinniit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misigineqarnera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qitiutinneqarluni</a:t>
            </a:r>
            <a:r>
              <a:rPr lang="da-DK" sz="900" dirty="0">
                <a:solidFill>
                  <a:schemeClr val="tx1"/>
                </a:solidFill>
              </a:rPr>
              <a:t>. </a:t>
            </a:r>
            <a:r>
              <a:rPr lang="da-DK" sz="900" dirty="0" err="1">
                <a:solidFill>
                  <a:schemeClr val="tx1"/>
                </a:solidFill>
              </a:rPr>
              <a:t>Ilinniarfiit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sulinerat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inatsisip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oqaaseqaatillu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oqaasertaat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tunngavigalugit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nalilerneqarput</a:t>
            </a:r>
            <a:r>
              <a:rPr lang="da-DK" sz="900" dirty="0">
                <a:solidFill>
                  <a:schemeClr val="tx1"/>
                </a:solidFill>
              </a:rPr>
              <a:t>, </a:t>
            </a:r>
            <a:r>
              <a:rPr lang="da-DK" sz="900" dirty="0" err="1">
                <a:solidFill>
                  <a:schemeClr val="tx1"/>
                </a:solidFill>
              </a:rPr>
              <a:t>kisianni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iluarsartuusseqqinnermi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naalakkersuisoqarfiup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immikkut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suliniutaaniit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paasissutissat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ilaatinneqanngillat</a:t>
            </a:r>
            <a:r>
              <a:rPr lang="da-DK" sz="900" dirty="0">
                <a:solidFill>
                  <a:schemeClr val="tx1"/>
                </a:solidFill>
              </a:rPr>
              <a:t>.</a:t>
            </a:r>
          </a:p>
          <a:p>
            <a:r>
              <a:rPr lang="da-DK" sz="900" dirty="0" err="1">
                <a:solidFill>
                  <a:schemeClr val="tx1"/>
                </a:solidFill>
              </a:rPr>
              <a:t>Ilinniarfiit</a:t>
            </a:r>
            <a:r>
              <a:rPr lang="da-DK" sz="900" dirty="0">
                <a:solidFill>
                  <a:schemeClr val="tx1"/>
                </a:solidFill>
              </a:rPr>
              <a:t> tamarmik </a:t>
            </a:r>
            <a:r>
              <a:rPr lang="da-DK" sz="900" dirty="0" err="1">
                <a:solidFill>
                  <a:schemeClr val="tx1"/>
                </a:solidFill>
              </a:rPr>
              <a:t>immikkut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assigiinngitsorujussuarnik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atugaqarlutillu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sinaakkutillit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pineqarput</a:t>
            </a:r>
            <a:r>
              <a:rPr lang="da-DK" sz="900" dirty="0">
                <a:solidFill>
                  <a:schemeClr val="tx1"/>
                </a:solidFill>
              </a:rPr>
              <a:t>. </a:t>
            </a:r>
            <a:r>
              <a:rPr lang="da-DK" sz="900" dirty="0" err="1">
                <a:solidFill>
                  <a:schemeClr val="tx1"/>
                </a:solidFill>
              </a:rPr>
              <a:t>Taamaammat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nalunaarummi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uani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ilinniarfinnit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tamanit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ataatsimoorussat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ersersinniarneqarput</a:t>
            </a:r>
            <a:r>
              <a:rPr lang="da-DK" sz="900" dirty="0">
                <a:solidFill>
                  <a:schemeClr val="tx1"/>
                </a:solidFill>
              </a:rPr>
              <a:t>, </a:t>
            </a:r>
            <a:r>
              <a:rPr lang="da-DK" sz="900" dirty="0" err="1">
                <a:solidFill>
                  <a:schemeClr val="tx1"/>
                </a:solidFill>
              </a:rPr>
              <a:t>ilinniarfiilli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ataasiakkaat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immikkuualunnerusutigut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misissuiffigineri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ilinniarfiit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ataasiakkaat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pillugit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nalunaarusianiillutik</a:t>
            </a:r>
            <a:r>
              <a:rPr lang="da-DK" sz="900" dirty="0">
                <a:solidFill>
                  <a:schemeClr val="tx1"/>
                </a:solidFill>
              </a:rPr>
              <a:t>, </a:t>
            </a:r>
            <a:r>
              <a:rPr lang="da-DK" sz="900" dirty="0" err="1">
                <a:solidFill>
                  <a:schemeClr val="tx1"/>
                </a:solidFill>
              </a:rPr>
              <a:t>taakunanissaaq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naliliinermi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periutsit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ersarinnerusumik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allaaserineqarput</a:t>
            </a:r>
            <a:r>
              <a:rPr lang="da-DK" sz="900" dirty="0">
                <a:solidFill>
                  <a:schemeClr val="tx1"/>
                </a:solidFill>
              </a:rPr>
              <a:t>.</a:t>
            </a:r>
          </a:p>
          <a:p>
            <a:r>
              <a:rPr lang="da-DK" sz="900" dirty="0" err="1">
                <a:solidFill>
                  <a:schemeClr val="tx1"/>
                </a:solidFill>
              </a:rPr>
              <a:t>Nalunaarusiaq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ima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immikkoortortalersugaavoq</a:t>
            </a:r>
            <a:r>
              <a:rPr lang="da-DK" sz="900" dirty="0">
                <a:solidFill>
                  <a:schemeClr val="tx1"/>
                </a:solidFill>
              </a:rPr>
              <a:t>:</a:t>
            </a:r>
          </a:p>
          <a:p>
            <a:pPr marL="990600" lvl="1" indent="-276225">
              <a:lnSpc>
                <a:spcPct val="100000"/>
              </a:lnSpc>
            </a:pPr>
            <a:r>
              <a:rPr lang="da-DK" sz="900" b="1" dirty="0" err="1">
                <a:solidFill>
                  <a:schemeClr val="tx1"/>
                </a:solidFill>
              </a:rPr>
              <a:t>Piviusunngortitsiniarnerup</a:t>
            </a:r>
            <a:r>
              <a:rPr lang="da-DK" sz="900" b="1" dirty="0">
                <a:solidFill>
                  <a:schemeClr val="tx1"/>
                </a:solidFill>
              </a:rPr>
              <a:t> </a:t>
            </a:r>
            <a:r>
              <a:rPr lang="da-DK" sz="900" b="1" dirty="0" err="1">
                <a:solidFill>
                  <a:schemeClr val="tx1"/>
                </a:solidFill>
              </a:rPr>
              <a:t>killiffia</a:t>
            </a:r>
            <a:r>
              <a:rPr lang="da-DK" sz="900" b="1" dirty="0">
                <a:solidFill>
                  <a:schemeClr val="tx1"/>
                </a:solidFill>
              </a:rPr>
              <a:t>: </a:t>
            </a:r>
            <a:r>
              <a:rPr lang="da-DK" sz="900" dirty="0" err="1">
                <a:solidFill>
                  <a:schemeClr val="tx1"/>
                </a:solidFill>
              </a:rPr>
              <a:t>Ilinniarfinni</a:t>
            </a:r>
            <a:r>
              <a:rPr lang="da-DK" sz="900" dirty="0">
                <a:solidFill>
                  <a:schemeClr val="tx1"/>
                </a:solidFill>
              </a:rPr>
              <a:t> sisamani </a:t>
            </a:r>
            <a:r>
              <a:rPr lang="da-DK" sz="900" dirty="0" err="1">
                <a:solidFill>
                  <a:schemeClr val="tx1"/>
                </a:solidFill>
              </a:rPr>
              <a:t>killiffik</a:t>
            </a:r>
            <a:r>
              <a:rPr lang="da-DK" sz="900" dirty="0">
                <a:solidFill>
                  <a:schemeClr val="tx1"/>
                </a:solidFill>
              </a:rPr>
              <a:t>, </a:t>
            </a:r>
            <a:r>
              <a:rPr lang="da-DK" sz="900" dirty="0" err="1">
                <a:solidFill>
                  <a:schemeClr val="tx1"/>
                </a:solidFill>
              </a:rPr>
              <a:t>ukioq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kingulleq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ilinniarfiit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namminneq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immikkut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isiginiagassatut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kissaataat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qitiutillugit</a:t>
            </a:r>
            <a:endParaRPr lang="da-DK" sz="900" dirty="0">
              <a:solidFill>
                <a:schemeClr val="tx1"/>
              </a:solidFill>
            </a:endParaRPr>
          </a:p>
          <a:p>
            <a:pPr marL="990600" lvl="1" indent="-276225">
              <a:lnSpc>
                <a:spcPct val="100000"/>
              </a:lnSpc>
            </a:pPr>
            <a:r>
              <a:rPr lang="da-DK" sz="900" b="1" dirty="0" err="1">
                <a:solidFill>
                  <a:schemeClr val="tx1"/>
                </a:solidFill>
              </a:rPr>
              <a:t>Ilinniartoqalersarneq</a:t>
            </a:r>
            <a:r>
              <a:rPr lang="da-DK" sz="900" b="1" dirty="0">
                <a:solidFill>
                  <a:schemeClr val="tx1"/>
                </a:solidFill>
              </a:rPr>
              <a:t>, </a:t>
            </a:r>
            <a:r>
              <a:rPr lang="da-DK" sz="900" b="1" dirty="0" err="1">
                <a:solidFill>
                  <a:schemeClr val="tx1"/>
                </a:solidFill>
              </a:rPr>
              <a:t>ataavartitsineq</a:t>
            </a:r>
            <a:r>
              <a:rPr lang="da-DK" sz="900" b="1" dirty="0">
                <a:solidFill>
                  <a:schemeClr val="tx1"/>
                </a:solidFill>
              </a:rPr>
              <a:t> </a:t>
            </a:r>
            <a:r>
              <a:rPr lang="da-DK" sz="900" b="1" dirty="0" err="1">
                <a:solidFill>
                  <a:schemeClr val="tx1"/>
                </a:solidFill>
              </a:rPr>
              <a:t>naammassisartullu</a:t>
            </a:r>
            <a:r>
              <a:rPr lang="da-DK" sz="900" b="1" dirty="0">
                <a:solidFill>
                  <a:schemeClr val="tx1"/>
                </a:solidFill>
              </a:rPr>
              <a:t>: </a:t>
            </a:r>
            <a:r>
              <a:rPr lang="da-DK" sz="900" dirty="0" err="1">
                <a:solidFill>
                  <a:schemeClr val="tx1"/>
                </a:solidFill>
              </a:rPr>
              <a:t>Ilinniartoqalersarneq</a:t>
            </a:r>
            <a:r>
              <a:rPr lang="da-DK" sz="900" dirty="0">
                <a:solidFill>
                  <a:schemeClr val="tx1"/>
                </a:solidFill>
              </a:rPr>
              <a:t>, </a:t>
            </a:r>
            <a:r>
              <a:rPr lang="da-DK" sz="900" dirty="0" err="1">
                <a:solidFill>
                  <a:schemeClr val="tx1"/>
                </a:solidFill>
              </a:rPr>
              <a:t>naammassisartut</a:t>
            </a:r>
            <a:r>
              <a:rPr lang="da-DK" sz="900" dirty="0">
                <a:solidFill>
                  <a:schemeClr val="tx1"/>
                </a:solidFill>
              </a:rPr>
              <a:t> %-</a:t>
            </a:r>
            <a:r>
              <a:rPr lang="da-DK" sz="900" dirty="0" err="1">
                <a:solidFill>
                  <a:schemeClr val="tx1"/>
                </a:solidFill>
              </a:rPr>
              <a:t>inngornerat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naammassisullu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ukiui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uani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isiginiarneqarput</a:t>
            </a:r>
            <a:r>
              <a:rPr lang="da-DK" sz="900" dirty="0">
                <a:solidFill>
                  <a:schemeClr val="tx1"/>
                </a:solidFill>
              </a:rPr>
              <a:t>.</a:t>
            </a:r>
          </a:p>
          <a:p>
            <a:pPr marL="990600" lvl="1" indent="-276225">
              <a:lnSpc>
                <a:spcPct val="100000"/>
              </a:lnSpc>
            </a:pPr>
            <a:r>
              <a:rPr lang="da-DK" sz="900" b="1" dirty="0" err="1">
                <a:solidFill>
                  <a:schemeClr val="tx1"/>
                </a:solidFill>
              </a:rPr>
              <a:t>Toqqissisimaneq</a:t>
            </a:r>
            <a:r>
              <a:rPr lang="da-DK" sz="900" b="1" dirty="0">
                <a:solidFill>
                  <a:schemeClr val="tx1"/>
                </a:solidFill>
              </a:rPr>
              <a:t> </a:t>
            </a:r>
            <a:r>
              <a:rPr lang="da-DK" sz="900" b="1" dirty="0" err="1">
                <a:solidFill>
                  <a:schemeClr val="tx1"/>
                </a:solidFill>
              </a:rPr>
              <a:t>atuanngitsoornerillu</a:t>
            </a:r>
            <a:r>
              <a:rPr lang="da-DK" sz="900" b="1" dirty="0">
                <a:solidFill>
                  <a:schemeClr val="tx1"/>
                </a:solidFill>
              </a:rPr>
              <a:t>: </a:t>
            </a:r>
            <a:r>
              <a:rPr lang="da-DK" sz="900" dirty="0" err="1">
                <a:solidFill>
                  <a:schemeClr val="tx1"/>
                </a:solidFill>
              </a:rPr>
              <a:t>Kapitalimi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ilinniartut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toqqissisimassusaat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atuanngitsoortarnerallu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pineqarput</a:t>
            </a:r>
            <a:r>
              <a:rPr lang="da-DK" sz="900" dirty="0">
                <a:solidFill>
                  <a:schemeClr val="tx1"/>
                </a:solidFill>
              </a:rPr>
              <a:t>.</a:t>
            </a:r>
            <a:endParaRPr lang="da-DK" sz="900" b="1" dirty="0">
              <a:solidFill>
                <a:schemeClr val="tx1"/>
              </a:solidFill>
            </a:endParaRPr>
          </a:p>
          <a:p>
            <a:pPr marL="990600" lvl="1" indent="-276225">
              <a:lnSpc>
                <a:spcPct val="100000"/>
              </a:lnSpc>
            </a:pPr>
            <a:r>
              <a:rPr lang="da-DK" sz="900" b="1" dirty="0" err="1">
                <a:solidFill>
                  <a:schemeClr val="tx1"/>
                </a:solidFill>
              </a:rPr>
              <a:t>Ilinniakkatigut</a:t>
            </a:r>
            <a:r>
              <a:rPr lang="da-DK" sz="900" b="1" dirty="0">
                <a:solidFill>
                  <a:schemeClr val="tx1"/>
                </a:solidFill>
              </a:rPr>
              <a:t> </a:t>
            </a:r>
            <a:r>
              <a:rPr lang="da-DK" sz="900" b="1" dirty="0" err="1">
                <a:solidFill>
                  <a:schemeClr val="tx1"/>
                </a:solidFill>
              </a:rPr>
              <a:t>oqaatsitigullu</a:t>
            </a:r>
            <a:r>
              <a:rPr lang="da-DK" sz="900" b="1" dirty="0">
                <a:solidFill>
                  <a:schemeClr val="tx1"/>
                </a:solidFill>
              </a:rPr>
              <a:t> </a:t>
            </a:r>
            <a:r>
              <a:rPr lang="da-DK" sz="900" b="1" dirty="0" err="1">
                <a:solidFill>
                  <a:schemeClr val="tx1"/>
                </a:solidFill>
              </a:rPr>
              <a:t>unamminartut</a:t>
            </a:r>
            <a:r>
              <a:rPr lang="da-DK" sz="900" b="1" dirty="0">
                <a:solidFill>
                  <a:schemeClr val="tx1"/>
                </a:solidFill>
              </a:rPr>
              <a:t> </a:t>
            </a:r>
            <a:r>
              <a:rPr lang="da-DK" sz="900" b="1" dirty="0" err="1">
                <a:solidFill>
                  <a:schemeClr val="tx1"/>
                </a:solidFill>
              </a:rPr>
              <a:t>ilinnialernissamullu</a:t>
            </a:r>
            <a:r>
              <a:rPr lang="da-DK" sz="900" b="1" dirty="0">
                <a:solidFill>
                  <a:schemeClr val="tx1"/>
                </a:solidFill>
              </a:rPr>
              <a:t> </a:t>
            </a:r>
            <a:r>
              <a:rPr lang="da-DK" sz="900" b="1" dirty="0" err="1">
                <a:solidFill>
                  <a:schemeClr val="tx1"/>
                </a:solidFill>
              </a:rPr>
              <a:t>piareersimassuseq</a:t>
            </a:r>
            <a:r>
              <a:rPr lang="da-DK" sz="900" b="1" dirty="0">
                <a:solidFill>
                  <a:schemeClr val="tx1"/>
                </a:solidFill>
              </a:rPr>
              <a:t>: </a:t>
            </a:r>
            <a:r>
              <a:rPr lang="da-DK" sz="900" dirty="0" err="1">
                <a:solidFill>
                  <a:schemeClr val="tx1"/>
                </a:solidFill>
              </a:rPr>
              <a:t>Kapitalimi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tassani</a:t>
            </a:r>
            <a:r>
              <a:rPr lang="da-DK" sz="900" dirty="0">
                <a:solidFill>
                  <a:schemeClr val="tx1"/>
                </a:solidFill>
              </a:rPr>
              <a:t>  </a:t>
            </a:r>
            <a:r>
              <a:rPr lang="da-DK" sz="900" dirty="0" err="1">
                <a:solidFill>
                  <a:schemeClr val="tx1"/>
                </a:solidFill>
              </a:rPr>
              <a:t>pineqartut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iluanni</a:t>
            </a:r>
            <a:r>
              <a:rPr lang="da-DK" sz="900" dirty="0">
                <a:solidFill>
                  <a:schemeClr val="tx1"/>
                </a:solidFill>
              </a:rPr>
              <a:t> 2014-imiit 2015-imut </a:t>
            </a:r>
            <a:r>
              <a:rPr lang="da-DK" sz="900" dirty="0" err="1">
                <a:solidFill>
                  <a:schemeClr val="tx1"/>
                </a:solidFill>
              </a:rPr>
              <a:t>qanoq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pisoqarsimanera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isiginiarneqarpoq</a:t>
            </a:r>
            <a:r>
              <a:rPr lang="da-DK" sz="900" dirty="0">
                <a:solidFill>
                  <a:schemeClr val="tx1"/>
                </a:solidFill>
              </a:rPr>
              <a:t>.</a:t>
            </a:r>
            <a:endParaRPr lang="da-DK" sz="900" b="1" dirty="0">
              <a:solidFill>
                <a:schemeClr val="tx1"/>
              </a:solidFill>
            </a:endParaRPr>
          </a:p>
          <a:p>
            <a:pPr marL="990600" lvl="1" indent="-276225">
              <a:lnSpc>
                <a:spcPct val="100000"/>
              </a:lnSpc>
            </a:pPr>
            <a:r>
              <a:rPr lang="da-DK" sz="900" b="1" dirty="0" err="1">
                <a:solidFill>
                  <a:schemeClr val="tx1"/>
                </a:solidFill>
              </a:rPr>
              <a:t>Periuseq</a:t>
            </a:r>
            <a:r>
              <a:rPr lang="da-DK" sz="900" b="1" dirty="0">
                <a:solidFill>
                  <a:schemeClr val="tx1"/>
                </a:solidFill>
              </a:rPr>
              <a:t> </a:t>
            </a:r>
            <a:r>
              <a:rPr lang="da-DK" sz="900" b="1" dirty="0" err="1">
                <a:solidFill>
                  <a:schemeClr val="tx1"/>
                </a:solidFill>
              </a:rPr>
              <a:t>paasissutissatigullu</a:t>
            </a:r>
            <a:r>
              <a:rPr lang="da-DK" sz="900" b="1" dirty="0">
                <a:solidFill>
                  <a:schemeClr val="tx1"/>
                </a:solidFill>
              </a:rPr>
              <a:t> </a:t>
            </a:r>
            <a:r>
              <a:rPr lang="da-DK" sz="900" b="1" dirty="0" err="1">
                <a:solidFill>
                  <a:schemeClr val="tx1"/>
                </a:solidFill>
              </a:rPr>
              <a:t>tunngaviit</a:t>
            </a:r>
            <a:r>
              <a:rPr lang="da-DK" sz="900" b="1" dirty="0">
                <a:solidFill>
                  <a:schemeClr val="tx1"/>
                </a:solidFill>
              </a:rPr>
              <a:t>: </a:t>
            </a:r>
            <a:r>
              <a:rPr lang="da-DK" sz="900" dirty="0" err="1">
                <a:solidFill>
                  <a:schemeClr val="tx1"/>
                </a:solidFill>
              </a:rPr>
              <a:t>Naliliinermi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periuseq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tunngaviillu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naatsumik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allaaserinerat</a:t>
            </a:r>
            <a:r>
              <a:rPr lang="da-DK" sz="900" dirty="0">
                <a:solidFill>
                  <a:schemeClr val="tx1"/>
                </a:solidFill>
              </a:rPr>
              <a:t>. </a:t>
            </a:r>
            <a:r>
              <a:rPr lang="da-DK" sz="900" dirty="0" err="1">
                <a:solidFill>
                  <a:schemeClr val="tx1"/>
                </a:solidFill>
              </a:rPr>
              <a:t>Pineqartut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pillugit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sukumiinerusumik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paasissutissat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ilinniarfiit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ataasiakkaat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pilllugit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nalunaarusiani</a:t>
            </a:r>
            <a:r>
              <a:rPr lang="da-DK" sz="900" dirty="0">
                <a:solidFill>
                  <a:schemeClr val="tx1"/>
                </a:solidFill>
              </a:rPr>
              <a:t> </a:t>
            </a:r>
            <a:r>
              <a:rPr lang="da-DK" sz="900" dirty="0" err="1">
                <a:solidFill>
                  <a:schemeClr val="tx1"/>
                </a:solidFill>
              </a:rPr>
              <a:t>takuneqarsinnaapput</a:t>
            </a:r>
            <a:r>
              <a:rPr lang="da-DK" sz="900" dirty="0">
                <a:solidFill>
                  <a:schemeClr val="tx1"/>
                </a:solidFill>
              </a:rPr>
              <a:t>.</a:t>
            </a:r>
            <a:endParaRPr lang="da-DK" sz="750" dirty="0">
              <a:solidFill>
                <a:schemeClr val="tx1"/>
              </a:solidFill>
            </a:endParaRPr>
          </a:p>
          <a:p>
            <a:endParaRPr lang="da-DK" sz="950" dirty="0">
              <a:solidFill>
                <a:schemeClr val="tx1"/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</a:t>
            </a:r>
            <a:fld id="{BDE1EFA8-517E-F143-8E7A-2A700F90BB9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Aallaqqaasiut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39838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42898" y="777874"/>
            <a:ext cx="2857501" cy="535783"/>
          </a:xfrm>
        </p:spPr>
        <p:txBody>
          <a:bodyPr/>
          <a:lstStyle/>
          <a:p>
            <a:r>
              <a:rPr lang="da-DK" dirty="0" err="1"/>
              <a:t>Piviungunnortitsi-niarnermi</a:t>
            </a:r>
            <a:r>
              <a:rPr lang="da-DK" dirty="0"/>
              <a:t> </a:t>
            </a:r>
            <a:r>
              <a:rPr lang="da-DK" dirty="0" err="1"/>
              <a:t>killiffik</a:t>
            </a:r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</a:t>
            </a:r>
            <a:fld id="{BDE1EFA8-517E-F143-8E7A-2A700F90BB9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1026" name="Picture 2" descr="C:\Users\CES\Pictures\Kort over grønla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4747"/>
            <a:ext cx="3962400" cy="5602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820463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indhold 8"/>
          <p:cNvSpPr>
            <a:spLocks noGrp="1"/>
          </p:cNvSpPr>
          <p:nvPr>
            <p:ph sz="quarter" idx="18"/>
          </p:nvPr>
        </p:nvSpPr>
        <p:spPr>
          <a:xfrm>
            <a:off x="457204" y="1174750"/>
            <a:ext cx="4032000" cy="4197350"/>
          </a:xfrm>
        </p:spPr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da-DK" sz="950" dirty="0" err="1"/>
              <a:t>Naliliinerup</a:t>
            </a:r>
            <a:r>
              <a:rPr lang="da-DK" sz="950" dirty="0"/>
              <a:t> </a:t>
            </a:r>
            <a:r>
              <a:rPr lang="da-DK" sz="950" dirty="0" err="1"/>
              <a:t>ataatsimut</a:t>
            </a:r>
            <a:r>
              <a:rPr lang="da-DK" sz="950" dirty="0"/>
              <a:t> </a:t>
            </a:r>
            <a:r>
              <a:rPr lang="da-DK" sz="950" dirty="0" err="1"/>
              <a:t>isigalugu</a:t>
            </a:r>
            <a:r>
              <a:rPr lang="da-DK" sz="950" dirty="0"/>
              <a:t> </a:t>
            </a:r>
            <a:r>
              <a:rPr lang="da-DK" sz="950" dirty="0" err="1"/>
              <a:t>takutippaa</a:t>
            </a:r>
            <a:r>
              <a:rPr lang="da-DK" sz="950" dirty="0"/>
              <a:t> </a:t>
            </a:r>
            <a:r>
              <a:rPr lang="da-DK" sz="950" dirty="0" err="1"/>
              <a:t>piviusunngortitsiniarneq</a:t>
            </a:r>
            <a:r>
              <a:rPr lang="da-DK" sz="950" dirty="0"/>
              <a:t> </a:t>
            </a:r>
            <a:r>
              <a:rPr lang="da-DK" sz="950" dirty="0" err="1"/>
              <a:t>siornamut</a:t>
            </a:r>
            <a:r>
              <a:rPr lang="da-DK" sz="950" dirty="0"/>
              <a:t> (2014) </a:t>
            </a:r>
            <a:r>
              <a:rPr lang="da-DK" sz="950" dirty="0" err="1"/>
              <a:t>naleqqiullugu</a:t>
            </a:r>
            <a:r>
              <a:rPr lang="da-DK" sz="950" dirty="0"/>
              <a:t> </a:t>
            </a:r>
            <a:r>
              <a:rPr lang="da-DK" sz="950" dirty="0" err="1"/>
              <a:t>ilinniarfinni</a:t>
            </a:r>
            <a:r>
              <a:rPr lang="da-DK" sz="950" dirty="0"/>
              <a:t> </a:t>
            </a:r>
            <a:r>
              <a:rPr lang="da-DK" sz="950" dirty="0" err="1"/>
              <a:t>tamani</a:t>
            </a:r>
            <a:r>
              <a:rPr lang="da-DK" sz="950" dirty="0"/>
              <a:t> </a:t>
            </a:r>
            <a:r>
              <a:rPr lang="da-DK" sz="950" dirty="0" err="1"/>
              <a:t>pitsanngoriaqqissimasoq</a:t>
            </a:r>
            <a:r>
              <a:rPr lang="da-DK" sz="950" dirty="0"/>
              <a:t>. </a:t>
            </a:r>
            <a:r>
              <a:rPr lang="da-DK" sz="950" dirty="0" err="1"/>
              <a:t>Taamaattoq</a:t>
            </a:r>
            <a:r>
              <a:rPr lang="da-DK" sz="950" dirty="0"/>
              <a:t> </a:t>
            </a:r>
            <a:r>
              <a:rPr lang="da-DK" sz="950" dirty="0" err="1"/>
              <a:t>qanoq</a:t>
            </a:r>
            <a:r>
              <a:rPr lang="da-DK" sz="950" dirty="0"/>
              <a:t> </a:t>
            </a:r>
            <a:r>
              <a:rPr lang="da-DK" sz="950" dirty="0" err="1"/>
              <a:t>sukkatigusumik</a:t>
            </a:r>
            <a:r>
              <a:rPr lang="da-DK" sz="950" dirty="0"/>
              <a:t> </a:t>
            </a:r>
            <a:r>
              <a:rPr lang="da-DK" sz="950" dirty="0" err="1"/>
              <a:t>nutarterisoqarnera</a:t>
            </a:r>
            <a:r>
              <a:rPr lang="da-DK" sz="950" dirty="0"/>
              <a:t> </a:t>
            </a:r>
            <a:r>
              <a:rPr lang="da-DK" sz="950" dirty="0" err="1"/>
              <a:t>assigiinngilaq</a:t>
            </a:r>
            <a:r>
              <a:rPr lang="da-DK" sz="950" dirty="0"/>
              <a:t>, </a:t>
            </a:r>
            <a:r>
              <a:rPr lang="da-DK" sz="950" dirty="0" err="1"/>
              <a:t>ilinniarfiillu</a:t>
            </a:r>
            <a:r>
              <a:rPr lang="da-DK" sz="950" dirty="0"/>
              <a:t> </a:t>
            </a:r>
            <a:r>
              <a:rPr lang="da-DK" sz="950" dirty="0" err="1"/>
              <a:t>suliniutaasa</a:t>
            </a:r>
            <a:r>
              <a:rPr lang="da-DK" sz="950" dirty="0"/>
              <a:t> </a:t>
            </a:r>
            <a:r>
              <a:rPr lang="da-DK" sz="950" dirty="0" err="1"/>
              <a:t>iluarsartuusseqqinnermi</a:t>
            </a:r>
            <a:r>
              <a:rPr lang="da-DK" sz="950" dirty="0"/>
              <a:t> </a:t>
            </a:r>
            <a:r>
              <a:rPr lang="da-DK" sz="950" dirty="0" err="1"/>
              <a:t>takorluukkat</a:t>
            </a:r>
            <a:r>
              <a:rPr lang="da-DK" sz="950" dirty="0"/>
              <a:t> </a:t>
            </a:r>
            <a:r>
              <a:rPr lang="da-DK" sz="950" dirty="0" err="1"/>
              <a:t>tamatigut</a:t>
            </a:r>
            <a:r>
              <a:rPr lang="da-DK" sz="950" dirty="0"/>
              <a:t> </a:t>
            </a:r>
            <a:r>
              <a:rPr lang="da-DK" sz="950" dirty="0" err="1"/>
              <a:t>ikorfartortarnagit</a:t>
            </a:r>
            <a:r>
              <a:rPr lang="da-DK" sz="950" dirty="0"/>
              <a:t>. </a:t>
            </a:r>
            <a:r>
              <a:rPr lang="da-DK" sz="950" dirty="0" err="1"/>
              <a:t>Taamaammat</a:t>
            </a:r>
            <a:r>
              <a:rPr lang="da-DK" sz="950" dirty="0"/>
              <a:t> </a:t>
            </a:r>
            <a:r>
              <a:rPr lang="da-DK" sz="950" dirty="0" err="1"/>
              <a:t>aamma</a:t>
            </a:r>
            <a:r>
              <a:rPr lang="da-DK" sz="950" dirty="0"/>
              <a:t> </a:t>
            </a:r>
            <a:r>
              <a:rPr lang="da-DK" sz="950" dirty="0" err="1"/>
              <a:t>ukioq</a:t>
            </a:r>
            <a:r>
              <a:rPr lang="da-DK" sz="950" dirty="0"/>
              <a:t> manna </a:t>
            </a:r>
            <a:r>
              <a:rPr lang="da-DK" sz="950" dirty="0" err="1"/>
              <a:t>naliliinermi</a:t>
            </a:r>
            <a:r>
              <a:rPr lang="da-DK" sz="950" dirty="0"/>
              <a:t> </a:t>
            </a:r>
            <a:r>
              <a:rPr lang="da-DK" sz="950" dirty="0" err="1"/>
              <a:t>tikkuarneqarpoq</a:t>
            </a:r>
            <a:r>
              <a:rPr lang="da-DK" sz="950" dirty="0"/>
              <a:t>, </a:t>
            </a:r>
            <a:r>
              <a:rPr lang="da-DK" sz="950" dirty="0" err="1"/>
              <a:t>iluarsartuusseqqinnermi</a:t>
            </a:r>
            <a:r>
              <a:rPr lang="da-DK" sz="950" dirty="0"/>
              <a:t> </a:t>
            </a:r>
            <a:r>
              <a:rPr lang="da-DK" sz="950" dirty="0" err="1"/>
              <a:t>takorluugaasut</a:t>
            </a:r>
            <a:r>
              <a:rPr lang="da-DK" sz="950" dirty="0"/>
              <a:t> </a:t>
            </a:r>
            <a:r>
              <a:rPr lang="da-DK" sz="950" dirty="0" err="1"/>
              <a:t>erseqqissaqqinnissaat</a:t>
            </a:r>
            <a:r>
              <a:rPr lang="da-DK" sz="950" dirty="0"/>
              <a:t> </a:t>
            </a:r>
            <a:r>
              <a:rPr lang="da-DK" sz="950" dirty="0" err="1"/>
              <a:t>ataavartinnissaallu</a:t>
            </a:r>
            <a:r>
              <a:rPr lang="da-DK" sz="950" dirty="0"/>
              <a:t> </a:t>
            </a:r>
            <a:r>
              <a:rPr lang="da-DK" sz="950" dirty="0" err="1"/>
              <a:t>pisariaqarsinnaasoq</a:t>
            </a:r>
            <a:r>
              <a:rPr lang="da-DK" sz="950" dirty="0"/>
              <a:t>, </a:t>
            </a:r>
            <a:r>
              <a:rPr lang="da-DK" sz="950" dirty="0" err="1"/>
              <a:t>iluarsartuusseqqinneq</a:t>
            </a:r>
            <a:r>
              <a:rPr lang="da-DK" sz="950" dirty="0"/>
              <a:t> </a:t>
            </a:r>
            <a:r>
              <a:rPr lang="da-DK" sz="950" dirty="0" err="1"/>
              <a:t>ilinniarfinnit</a:t>
            </a:r>
            <a:r>
              <a:rPr lang="da-DK" sz="950" dirty="0"/>
              <a:t> </a:t>
            </a:r>
            <a:r>
              <a:rPr lang="da-DK" sz="950" dirty="0" err="1"/>
              <a:t>assigiimmik</a:t>
            </a:r>
            <a:r>
              <a:rPr lang="da-DK" sz="950" dirty="0"/>
              <a:t> </a:t>
            </a:r>
            <a:r>
              <a:rPr lang="da-DK" sz="950" dirty="0" err="1"/>
              <a:t>paasineqaqqullugu</a:t>
            </a:r>
            <a:r>
              <a:rPr lang="da-DK" sz="950" dirty="0"/>
              <a:t>, </a:t>
            </a:r>
            <a:r>
              <a:rPr lang="da-DK" sz="950" dirty="0" err="1"/>
              <a:t>aamma</a:t>
            </a:r>
            <a:r>
              <a:rPr lang="da-DK" sz="950" dirty="0"/>
              <a:t> </a:t>
            </a:r>
            <a:r>
              <a:rPr lang="da-DK" sz="950" dirty="0" err="1"/>
              <a:t>piviusunngortitsiniarnermi</a:t>
            </a:r>
            <a:r>
              <a:rPr lang="da-DK" sz="950" dirty="0"/>
              <a:t> </a:t>
            </a:r>
            <a:r>
              <a:rPr lang="da-DK" sz="950" dirty="0" err="1"/>
              <a:t>naliliinermilu</a:t>
            </a:r>
            <a:r>
              <a:rPr lang="da-DK" sz="950" dirty="0"/>
              <a:t> </a:t>
            </a:r>
            <a:r>
              <a:rPr lang="da-DK" sz="950" dirty="0" err="1"/>
              <a:t>assigiimmilk</a:t>
            </a:r>
            <a:r>
              <a:rPr lang="da-DK" sz="950" dirty="0"/>
              <a:t> </a:t>
            </a:r>
            <a:r>
              <a:rPr lang="da-DK" sz="950" dirty="0" err="1"/>
              <a:t>aallaaveqaqqullugit</a:t>
            </a:r>
            <a:r>
              <a:rPr lang="da-DK" sz="950" dirty="0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da-DK" sz="950" dirty="0" err="1"/>
              <a:t>Ilinniarnertuunngorniarnerup</a:t>
            </a:r>
            <a:r>
              <a:rPr lang="da-DK" sz="950" dirty="0"/>
              <a:t> </a:t>
            </a:r>
            <a:r>
              <a:rPr lang="da-DK" sz="950" dirty="0" err="1"/>
              <a:t>nutarternerani</a:t>
            </a:r>
            <a:r>
              <a:rPr lang="da-DK" sz="950" dirty="0"/>
              <a:t> </a:t>
            </a:r>
            <a:r>
              <a:rPr lang="da-DK" sz="950" dirty="0" err="1"/>
              <a:t>ilinniarfiit</a:t>
            </a:r>
            <a:r>
              <a:rPr lang="da-DK" sz="950" dirty="0"/>
              <a:t> </a:t>
            </a:r>
            <a:r>
              <a:rPr lang="da-DK" sz="950" dirty="0" err="1"/>
              <a:t>sulinerat</a:t>
            </a:r>
            <a:r>
              <a:rPr lang="da-DK" sz="950" dirty="0"/>
              <a:t> </a:t>
            </a:r>
            <a:r>
              <a:rPr lang="da-DK" sz="950" dirty="0" err="1"/>
              <a:t>pingasunngorlugu</a:t>
            </a:r>
            <a:r>
              <a:rPr lang="da-DK" sz="950" dirty="0"/>
              <a:t> </a:t>
            </a:r>
            <a:r>
              <a:rPr lang="da-DK" sz="950" dirty="0" err="1"/>
              <a:t>immikkoortinneqarsinnaavoq</a:t>
            </a:r>
            <a:r>
              <a:rPr lang="da-DK" sz="950" dirty="0"/>
              <a:t>:</a:t>
            </a:r>
          </a:p>
          <a:p>
            <a:pPr lvl="0">
              <a:lnSpc>
                <a:spcPct val="114000"/>
              </a:lnSpc>
            </a:pPr>
            <a:r>
              <a:rPr lang="da-DK" sz="950" i="1" dirty="0" err="1"/>
              <a:t>Nutarterinerup</a:t>
            </a:r>
            <a:r>
              <a:rPr lang="da-DK" sz="950" i="1" dirty="0"/>
              <a:t> </a:t>
            </a:r>
            <a:r>
              <a:rPr lang="da-DK" sz="950" i="1" dirty="0" err="1"/>
              <a:t>immikkoortuinik</a:t>
            </a:r>
            <a:r>
              <a:rPr lang="da-DK" sz="950" i="1" dirty="0"/>
              <a:t> </a:t>
            </a:r>
            <a:r>
              <a:rPr lang="da-DK" sz="950" i="1" dirty="0" err="1"/>
              <a:t>piviusunngortitsiniarneq</a:t>
            </a:r>
            <a:r>
              <a:rPr lang="da-DK" sz="950" dirty="0"/>
              <a:t>: </a:t>
            </a:r>
            <a:r>
              <a:rPr lang="da-DK" sz="950" dirty="0" err="1"/>
              <a:t>Nutarterinerup</a:t>
            </a:r>
            <a:r>
              <a:rPr lang="da-DK" sz="950" dirty="0"/>
              <a:t> </a:t>
            </a:r>
            <a:r>
              <a:rPr lang="da-DK" sz="950" dirty="0" err="1"/>
              <a:t>immikkoortuinik</a:t>
            </a:r>
            <a:r>
              <a:rPr lang="da-DK" sz="950" dirty="0"/>
              <a:t> </a:t>
            </a:r>
            <a:r>
              <a:rPr lang="da-DK" sz="950" dirty="0" err="1"/>
              <a:t>piviusunngortitsiniarluni</a:t>
            </a:r>
            <a:r>
              <a:rPr lang="da-DK" sz="950" dirty="0"/>
              <a:t> </a:t>
            </a:r>
            <a:r>
              <a:rPr lang="da-DK" sz="950" dirty="0" err="1"/>
              <a:t>ilinniarfiup</a:t>
            </a:r>
            <a:r>
              <a:rPr lang="da-DK" sz="950" dirty="0"/>
              <a:t> </a:t>
            </a:r>
            <a:r>
              <a:rPr lang="da-DK" sz="950" dirty="0" err="1"/>
              <a:t>iliuusaasa</a:t>
            </a:r>
            <a:r>
              <a:rPr lang="da-DK" sz="950" dirty="0"/>
              <a:t> </a:t>
            </a:r>
            <a:r>
              <a:rPr lang="da-DK" sz="950" dirty="0" err="1"/>
              <a:t>allaaserinerat</a:t>
            </a:r>
            <a:r>
              <a:rPr lang="da-DK" sz="950" dirty="0"/>
              <a:t>. </a:t>
            </a:r>
            <a:r>
              <a:rPr lang="da-DK" sz="950" dirty="0" err="1"/>
              <a:t>Imaappoq</a:t>
            </a:r>
            <a:r>
              <a:rPr lang="da-DK" sz="950" dirty="0"/>
              <a:t> </a:t>
            </a:r>
            <a:r>
              <a:rPr lang="da-DK" sz="950" dirty="0" err="1"/>
              <a:t>inatsisip</a:t>
            </a:r>
            <a:r>
              <a:rPr lang="da-DK" sz="950" dirty="0"/>
              <a:t> </a:t>
            </a:r>
            <a:r>
              <a:rPr lang="da-DK" sz="950" dirty="0" err="1"/>
              <a:t>nutaap</a:t>
            </a:r>
            <a:r>
              <a:rPr lang="da-DK" sz="950" dirty="0"/>
              <a:t> </a:t>
            </a:r>
            <a:r>
              <a:rPr lang="da-DK" sz="950" dirty="0" err="1"/>
              <a:t>piviusunngortinnera</a:t>
            </a:r>
            <a:r>
              <a:rPr lang="da-DK" sz="950" dirty="0"/>
              <a:t> </a:t>
            </a:r>
            <a:r>
              <a:rPr lang="da-DK" sz="950" dirty="0" err="1"/>
              <a:t>annertuumik</a:t>
            </a:r>
            <a:r>
              <a:rPr lang="da-DK" sz="950" dirty="0"/>
              <a:t> </a:t>
            </a:r>
            <a:r>
              <a:rPr lang="da-DK" sz="950" dirty="0" err="1"/>
              <a:t>uani</a:t>
            </a:r>
            <a:r>
              <a:rPr lang="da-DK" sz="950" dirty="0"/>
              <a:t> </a:t>
            </a:r>
            <a:r>
              <a:rPr lang="da-DK" sz="950" dirty="0" err="1"/>
              <a:t>pineqarpoq</a:t>
            </a:r>
            <a:r>
              <a:rPr lang="da-DK" sz="950" dirty="0"/>
              <a:t>.</a:t>
            </a:r>
          </a:p>
          <a:p>
            <a:pPr lvl="0">
              <a:lnSpc>
                <a:spcPct val="114000"/>
              </a:lnSpc>
            </a:pPr>
            <a:r>
              <a:rPr lang="da-DK" sz="950" i="1" dirty="0" err="1"/>
              <a:t>Nutarterinermi</a:t>
            </a:r>
            <a:r>
              <a:rPr lang="da-DK" sz="950" i="1" dirty="0"/>
              <a:t> </a:t>
            </a:r>
            <a:r>
              <a:rPr lang="da-DK" sz="950" i="1" dirty="0" err="1"/>
              <a:t>takorluukkanik</a:t>
            </a:r>
            <a:r>
              <a:rPr lang="da-DK" sz="950" i="1" dirty="0"/>
              <a:t> </a:t>
            </a:r>
            <a:r>
              <a:rPr lang="da-DK" sz="950" i="1" dirty="0" err="1"/>
              <a:t>piviusunngortitsineq</a:t>
            </a:r>
            <a:r>
              <a:rPr lang="da-DK" sz="950" dirty="0"/>
              <a:t>: </a:t>
            </a:r>
            <a:r>
              <a:rPr lang="da-DK" sz="950" dirty="0" err="1"/>
              <a:t>Nutarterinermi</a:t>
            </a:r>
            <a:r>
              <a:rPr lang="da-DK" sz="950" dirty="0"/>
              <a:t> </a:t>
            </a:r>
            <a:r>
              <a:rPr lang="da-DK" sz="950" dirty="0" err="1"/>
              <a:t>takorloorneqartunik</a:t>
            </a:r>
            <a:r>
              <a:rPr lang="da-DK" sz="950" dirty="0"/>
              <a:t> </a:t>
            </a:r>
            <a:r>
              <a:rPr lang="da-DK" sz="950" dirty="0" err="1"/>
              <a:t>ilinniarfiup</a:t>
            </a:r>
            <a:r>
              <a:rPr lang="da-DK" sz="950" dirty="0"/>
              <a:t> </a:t>
            </a:r>
            <a:r>
              <a:rPr lang="da-DK" sz="950" dirty="0" err="1"/>
              <a:t>qanoq</a:t>
            </a:r>
            <a:r>
              <a:rPr lang="da-DK" sz="950" dirty="0"/>
              <a:t> </a:t>
            </a:r>
            <a:r>
              <a:rPr lang="da-DK" sz="950" dirty="0" err="1"/>
              <a:t>piviusunngortitsitigineranik</a:t>
            </a:r>
            <a:r>
              <a:rPr lang="da-DK" sz="950" dirty="0"/>
              <a:t> </a:t>
            </a:r>
            <a:r>
              <a:rPr lang="da-DK" sz="950" dirty="0" err="1"/>
              <a:t>misissuineq</a:t>
            </a:r>
            <a:r>
              <a:rPr lang="da-DK" sz="950" dirty="0"/>
              <a:t>.</a:t>
            </a:r>
          </a:p>
          <a:p>
            <a:pPr lvl="0">
              <a:lnSpc>
                <a:spcPct val="114000"/>
              </a:lnSpc>
            </a:pPr>
            <a:r>
              <a:rPr lang="da-DK" sz="950" i="1" dirty="0" err="1"/>
              <a:t>Nutarterinerup</a:t>
            </a:r>
            <a:r>
              <a:rPr lang="da-DK" sz="950" i="1" dirty="0"/>
              <a:t> </a:t>
            </a:r>
            <a:r>
              <a:rPr lang="da-DK" sz="950" i="1" dirty="0" err="1"/>
              <a:t>sunniutai</a:t>
            </a:r>
            <a:r>
              <a:rPr lang="da-DK" sz="950" dirty="0"/>
              <a:t>: </a:t>
            </a:r>
            <a:r>
              <a:rPr lang="da-DK" sz="950" dirty="0" err="1"/>
              <a:t>Nutarterineq</a:t>
            </a:r>
            <a:r>
              <a:rPr lang="da-DK" sz="950" dirty="0"/>
              <a:t> </a:t>
            </a:r>
            <a:r>
              <a:rPr lang="da-DK" sz="950" dirty="0" err="1"/>
              <a:t>piviusunngortinneqarpat</a:t>
            </a:r>
            <a:r>
              <a:rPr lang="da-DK" sz="950" dirty="0"/>
              <a:t>, </a:t>
            </a:r>
            <a:endParaRPr lang="da-DK" sz="950" dirty="0">
              <a:solidFill>
                <a:schemeClr val="tx1"/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</a:t>
            </a:r>
            <a:fld id="{BDE1EFA8-517E-F143-8E7A-2A700F90BB9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Piviusunngortitsiniarnermi</a:t>
            </a:r>
            <a:r>
              <a:rPr lang="da-DK" dirty="0"/>
              <a:t> </a:t>
            </a:r>
            <a:r>
              <a:rPr lang="da-DK" dirty="0" err="1"/>
              <a:t>killiffik</a:t>
            </a:r>
            <a:endParaRPr lang="da-DK" dirty="0"/>
          </a:p>
        </p:txBody>
      </p:sp>
      <p:sp>
        <p:nvSpPr>
          <p:cNvPr id="8" name="Pladsholder til indhold 9"/>
          <p:cNvSpPr>
            <a:spLocks noGrp="1"/>
          </p:cNvSpPr>
          <p:nvPr>
            <p:ph sz="quarter" idx="18"/>
          </p:nvPr>
        </p:nvSpPr>
        <p:spPr>
          <a:xfrm>
            <a:off x="4751900" y="1174750"/>
            <a:ext cx="4032000" cy="2208628"/>
          </a:xfrm>
        </p:spPr>
        <p:txBody>
          <a:bodyPr/>
          <a:lstStyle/>
          <a:p>
            <a:pPr lvl="0">
              <a:lnSpc>
                <a:spcPct val="114000"/>
              </a:lnSpc>
            </a:pPr>
            <a:r>
              <a:rPr lang="da-DK" sz="950" dirty="0" err="1"/>
              <a:t>sunniutaasussatut</a:t>
            </a:r>
            <a:r>
              <a:rPr lang="da-DK" sz="950" dirty="0"/>
              <a:t> </a:t>
            </a:r>
            <a:r>
              <a:rPr lang="da-DK" sz="950" dirty="0" err="1"/>
              <a:t>kissaatigisat</a:t>
            </a:r>
            <a:r>
              <a:rPr lang="da-DK" sz="950" dirty="0"/>
              <a:t> </a:t>
            </a:r>
            <a:r>
              <a:rPr lang="da-DK" sz="950" dirty="0" err="1"/>
              <a:t>qanoq</a:t>
            </a:r>
            <a:r>
              <a:rPr lang="da-DK" sz="950" dirty="0"/>
              <a:t> </a:t>
            </a:r>
            <a:r>
              <a:rPr lang="da-DK" sz="950" dirty="0" err="1"/>
              <a:t>anguneqarsimatiginerannik</a:t>
            </a:r>
            <a:r>
              <a:rPr lang="da-DK" sz="950" dirty="0"/>
              <a:t> </a:t>
            </a:r>
            <a:r>
              <a:rPr lang="da-DK" sz="950" dirty="0" err="1"/>
              <a:t>naliliineq</a:t>
            </a:r>
            <a:endParaRPr lang="da-DK" sz="950" dirty="0"/>
          </a:p>
          <a:p>
            <a:pPr marL="0" indent="0">
              <a:lnSpc>
                <a:spcPct val="114000"/>
              </a:lnSpc>
              <a:buNone/>
            </a:pPr>
            <a:r>
              <a:rPr lang="da-DK" sz="950" i="1" dirty="0" err="1"/>
              <a:t>Immikkut</a:t>
            </a:r>
            <a:r>
              <a:rPr lang="da-DK" sz="950" i="1" dirty="0"/>
              <a:t> </a:t>
            </a:r>
            <a:r>
              <a:rPr lang="da-DK" sz="950" i="1" dirty="0" err="1"/>
              <a:t>aaqqissuussamik</a:t>
            </a:r>
            <a:r>
              <a:rPr lang="da-DK" sz="950" i="1" dirty="0"/>
              <a:t> </a:t>
            </a:r>
            <a:r>
              <a:rPr lang="da-DK" sz="950" i="1" dirty="0" err="1"/>
              <a:t>ingerlatsinerit</a:t>
            </a:r>
            <a:r>
              <a:rPr lang="da-DK" sz="950" i="1" dirty="0"/>
              <a:t> </a:t>
            </a:r>
            <a:r>
              <a:rPr lang="da-DK" sz="950" dirty="0" err="1"/>
              <a:t>nutarterinerup</a:t>
            </a:r>
            <a:r>
              <a:rPr lang="da-DK" sz="950" dirty="0"/>
              <a:t> </a:t>
            </a:r>
            <a:r>
              <a:rPr lang="da-DK" sz="950" dirty="0" err="1"/>
              <a:t>immikkoortuinik</a:t>
            </a:r>
            <a:r>
              <a:rPr lang="da-DK" sz="950" dirty="0"/>
              <a:t> </a:t>
            </a:r>
            <a:r>
              <a:rPr lang="da-DK" sz="950" dirty="0" err="1"/>
              <a:t>piviusunngortitsinerup</a:t>
            </a:r>
            <a:r>
              <a:rPr lang="da-DK" sz="950" dirty="0"/>
              <a:t> </a:t>
            </a:r>
            <a:r>
              <a:rPr lang="da-DK" sz="950" dirty="0" err="1"/>
              <a:t>nutarterinermilu</a:t>
            </a:r>
            <a:r>
              <a:rPr lang="da-DK" sz="950" dirty="0"/>
              <a:t> </a:t>
            </a:r>
            <a:r>
              <a:rPr lang="da-DK" sz="950" dirty="0" err="1"/>
              <a:t>takorluukkanik</a:t>
            </a:r>
            <a:r>
              <a:rPr lang="da-DK" sz="950" dirty="0"/>
              <a:t> </a:t>
            </a:r>
            <a:r>
              <a:rPr lang="da-DK" sz="950" dirty="0" err="1"/>
              <a:t>tamakkiisumik</a:t>
            </a:r>
            <a:r>
              <a:rPr lang="da-DK" sz="950" dirty="0"/>
              <a:t> </a:t>
            </a:r>
            <a:r>
              <a:rPr lang="da-DK" sz="950" dirty="0" err="1"/>
              <a:t>piviusunngortitsinerup</a:t>
            </a:r>
            <a:r>
              <a:rPr lang="da-DK" sz="950" dirty="0"/>
              <a:t> </a:t>
            </a:r>
            <a:r>
              <a:rPr lang="da-DK" sz="950" dirty="0" err="1"/>
              <a:t>assigiinngiffiisa</a:t>
            </a:r>
            <a:r>
              <a:rPr lang="da-DK" sz="950" dirty="0"/>
              <a:t> </a:t>
            </a:r>
            <a:r>
              <a:rPr lang="da-DK" sz="950" dirty="0" err="1"/>
              <a:t>ilagisinnaavaat</a:t>
            </a:r>
            <a:r>
              <a:rPr lang="da-DK" sz="950" dirty="0"/>
              <a:t>. </a:t>
            </a:r>
            <a:r>
              <a:rPr lang="da-DK" sz="950" dirty="0" err="1"/>
              <a:t>Ataani</a:t>
            </a:r>
            <a:r>
              <a:rPr lang="da-DK" sz="950" dirty="0"/>
              <a:t> </a:t>
            </a:r>
            <a:r>
              <a:rPr lang="da-DK" sz="950" dirty="0" err="1"/>
              <a:t>ilinniarfiit</a:t>
            </a:r>
            <a:r>
              <a:rPr lang="da-DK" sz="950" dirty="0"/>
              <a:t> </a:t>
            </a:r>
            <a:r>
              <a:rPr lang="da-DK" sz="950" dirty="0" err="1"/>
              <a:t>immikkut</a:t>
            </a:r>
            <a:r>
              <a:rPr lang="da-DK" sz="950" dirty="0"/>
              <a:t> </a:t>
            </a:r>
            <a:r>
              <a:rPr lang="da-DK" sz="950" dirty="0" err="1"/>
              <a:t>aaqqissuussamik</a:t>
            </a:r>
            <a:r>
              <a:rPr lang="da-DK" sz="950" dirty="0"/>
              <a:t> </a:t>
            </a:r>
            <a:r>
              <a:rPr lang="da-DK" sz="950" dirty="0" err="1"/>
              <a:t>ingerlatsinermik</a:t>
            </a:r>
            <a:r>
              <a:rPr lang="da-DK" sz="950" dirty="0"/>
              <a:t> </a:t>
            </a:r>
            <a:r>
              <a:rPr lang="da-DK" sz="950" dirty="0" err="1"/>
              <a:t>suliniutaat</a:t>
            </a:r>
            <a:r>
              <a:rPr lang="da-DK" sz="950" dirty="0"/>
              <a:t> </a:t>
            </a:r>
            <a:r>
              <a:rPr lang="da-DK" sz="950" dirty="0" err="1"/>
              <a:t>allaaserineqarput</a:t>
            </a:r>
            <a:r>
              <a:rPr lang="da-DK" sz="95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" name="Rektangel 2"/>
          <p:cNvSpPr/>
          <p:nvPr/>
        </p:nvSpPr>
        <p:spPr>
          <a:xfrm>
            <a:off x="4572000" y="1028700"/>
            <a:ext cx="457200" cy="456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Rektangel 9"/>
          <p:cNvSpPr/>
          <p:nvPr/>
        </p:nvSpPr>
        <p:spPr>
          <a:xfrm>
            <a:off x="4746627" y="2476500"/>
            <a:ext cx="4092574" cy="28956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sz="950" b="1" dirty="0" err="1">
                <a:solidFill>
                  <a:schemeClr val="accent1"/>
                </a:solidFill>
              </a:rPr>
              <a:t>Immikkut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aaqqissuussamik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ingerlatsinerit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assigiinngitsunik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aaqqissugaapput</a:t>
            </a:r>
            <a:r>
              <a:rPr lang="da-DK" sz="950" b="1" dirty="0">
                <a:solidFill>
                  <a:schemeClr val="accent1"/>
                </a:solidFill>
              </a:rPr>
              <a:t> – </a:t>
            </a:r>
            <a:r>
              <a:rPr lang="da-DK" sz="950" b="1" dirty="0" err="1">
                <a:solidFill>
                  <a:schemeClr val="accent1"/>
                </a:solidFill>
              </a:rPr>
              <a:t>kisianni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nutarterinermi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takorluukkat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tamakiisumik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malinnagit</a:t>
            </a:r>
            <a:endParaRPr lang="da-DK" sz="950" b="1" dirty="0">
              <a:solidFill>
                <a:schemeClr val="accent1"/>
              </a:solidFill>
            </a:endParaRPr>
          </a:p>
          <a:p>
            <a:endParaRPr lang="da-DK" sz="950" b="1" dirty="0">
              <a:solidFill>
                <a:schemeClr val="accent1"/>
              </a:solidFill>
            </a:endParaRPr>
          </a:p>
          <a:p>
            <a:r>
              <a:rPr lang="da-DK" sz="950" dirty="0" err="1">
                <a:solidFill>
                  <a:schemeClr val="tx1"/>
                </a:solidFill>
              </a:rPr>
              <a:t>Ilinniarfinni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tamani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ingerlatsisoqarpoq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Taamaattoq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takorluukkat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tamakkiisumik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piviusunngrtinneqaratik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Misiliinerit</a:t>
            </a:r>
            <a:r>
              <a:rPr lang="da-DK" sz="950" dirty="0">
                <a:solidFill>
                  <a:schemeClr val="tx1"/>
                </a:solidFill>
              </a:rPr>
              <a:t> (screening) </a:t>
            </a:r>
            <a:r>
              <a:rPr lang="da-DK" sz="950" dirty="0" err="1">
                <a:solidFill>
                  <a:schemeClr val="tx1"/>
                </a:solidFill>
              </a:rPr>
              <a:t>immikkullu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ingerlatsinerit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siunertaraat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ilinniartitsinerup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nalinginnaasup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ilinniartunut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ataasiakkaanut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naleqqussarnissaa</a:t>
            </a:r>
            <a:r>
              <a:rPr lang="da-DK" sz="950" dirty="0">
                <a:solidFill>
                  <a:schemeClr val="tx1"/>
                </a:solidFill>
              </a:rPr>
              <a:t> – </a:t>
            </a:r>
            <a:r>
              <a:rPr lang="da-DK" sz="950" dirty="0" err="1">
                <a:solidFill>
                  <a:schemeClr val="tx1"/>
                </a:solidFill>
              </a:rPr>
              <a:t>ullumikkut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annertuumik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ingerlanneqartoq</a:t>
            </a:r>
            <a:r>
              <a:rPr lang="da-DK" sz="950" dirty="0">
                <a:solidFill>
                  <a:schemeClr val="tx1"/>
                </a:solidFill>
              </a:rPr>
              <a:t> - </a:t>
            </a:r>
            <a:r>
              <a:rPr lang="da-DK" sz="950" dirty="0" err="1">
                <a:solidFill>
                  <a:schemeClr val="tx1"/>
                </a:solidFill>
              </a:rPr>
              <a:t>immikkut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atuartitsineq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siunertarinagu</a:t>
            </a:r>
            <a:r>
              <a:rPr lang="da-DK" sz="950" dirty="0">
                <a:solidFill>
                  <a:schemeClr val="tx1"/>
                </a:solidFill>
              </a:rPr>
              <a:t>.</a:t>
            </a:r>
          </a:p>
          <a:p>
            <a:r>
              <a:rPr lang="da-DK" sz="950" dirty="0">
                <a:solidFill>
                  <a:schemeClr val="tx1"/>
                </a:solidFill>
              </a:rPr>
              <a:t>GUX Nuuk </a:t>
            </a:r>
            <a:r>
              <a:rPr lang="da-DK" sz="950" dirty="0" err="1">
                <a:solidFill>
                  <a:schemeClr val="tx1"/>
                </a:solidFill>
              </a:rPr>
              <a:t>piviusunngrtitsinerpaavoq</a:t>
            </a:r>
            <a:r>
              <a:rPr lang="da-DK" sz="950" dirty="0">
                <a:solidFill>
                  <a:schemeClr val="tx1"/>
                </a:solidFill>
              </a:rPr>
              <a:t>, ”</a:t>
            </a:r>
            <a:r>
              <a:rPr lang="da-DK" sz="950" dirty="0" err="1">
                <a:solidFill>
                  <a:schemeClr val="tx1"/>
                </a:solidFill>
              </a:rPr>
              <a:t>immikkut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holdit</a:t>
            </a:r>
            <a:r>
              <a:rPr lang="da-DK" sz="950" dirty="0">
                <a:solidFill>
                  <a:schemeClr val="tx1"/>
                </a:solidFill>
              </a:rPr>
              <a:t>” </a:t>
            </a:r>
            <a:r>
              <a:rPr lang="da-DK" sz="950" dirty="0" err="1">
                <a:solidFill>
                  <a:schemeClr val="tx1"/>
                </a:solidFill>
              </a:rPr>
              <a:t>assigiinngitsut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pilersinnerisigut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ilinniartitsinermut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nalinginnaasumut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taarsiutitut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tapertatulluunniit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Holdini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siunertaavoq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ilinniakkaminnik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oqimaanaarisut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oqinaarisulluunniit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immikkut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tapersernissaat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Saniatigut</a:t>
            </a:r>
            <a:r>
              <a:rPr lang="da-DK" sz="950" dirty="0">
                <a:solidFill>
                  <a:schemeClr val="tx1"/>
                </a:solidFill>
              </a:rPr>
              <a:t> 1. g-mi </a:t>
            </a:r>
            <a:r>
              <a:rPr lang="da-DK" sz="950" dirty="0" err="1">
                <a:solidFill>
                  <a:schemeClr val="tx1"/>
                </a:solidFill>
              </a:rPr>
              <a:t>tuluttoornermi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ilinniartitsisut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marluutinneqarput</a:t>
            </a:r>
            <a:r>
              <a:rPr lang="da-DK" sz="950" dirty="0">
                <a:solidFill>
                  <a:schemeClr val="tx1"/>
                </a:solidFill>
              </a:rPr>
              <a:t>.</a:t>
            </a:r>
          </a:p>
          <a:p>
            <a:r>
              <a:rPr lang="da-DK" sz="950" dirty="0">
                <a:solidFill>
                  <a:schemeClr val="tx1"/>
                </a:solidFill>
              </a:rPr>
              <a:t>GUX </a:t>
            </a:r>
            <a:r>
              <a:rPr lang="da-DK" sz="950" dirty="0" err="1">
                <a:solidFill>
                  <a:schemeClr val="tx1"/>
                </a:solidFill>
              </a:rPr>
              <a:t>Sisimiuni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ilinniakkatigut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immikkut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unammilligassallit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immikkut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aaqqissuussiffigineqartarput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Immikkut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taaneqarput</a:t>
            </a:r>
            <a:r>
              <a:rPr lang="da-DK" sz="950" dirty="0">
                <a:solidFill>
                  <a:schemeClr val="tx1"/>
                </a:solidFill>
              </a:rPr>
              <a:t>… (</a:t>
            </a:r>
            <a:r>
              <a:rPr lang="da-DK" sz="950" dirty="0" err="1">
                <a:solidFill>
                  <a:schemeClr val="tx1"/>
                </a:solidFill>
              </a:rPr>
              <a:t>nangissaaq</a:t>
            </a:r>
            <a:r>
              <a:rPr lang="da-DK" sz="950" dirty="0">
                <a:solidFill>
                  <a:schemeClr val="tx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67959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/>
          <p:cNvSpPr/>
          <p:nvPr/>
        </p:nvSpPr>
        <p:spPr>
          <a:xfrm>
            <a:off x="304801" y="1098550"/>
            <a:ext cx="4191000" cy="21235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sz="950" dirty="0">
                <a:solidFill>
                  <a:schemeClr val="tx1"/>
                </a:solidFill>
              </a:rPr>
              <a:t>(</a:t>
            </a:r>
            <a:r>
              <a:rPr lang="da-DK" sz="950" dirty="0" err="1">
                <a:solidFill>
                  <a:schemeClr val="tx1"/>
                </a:solidFill>
              </a:rPr>
              <a:t>nangitaq</a:t>
            </a:r>
            <a:r>
              <a:rPr lang="da-DK" sz="950" dirty="0">
                <a:solidFill>
                  <a:schemeClr val="tx1"/>
                </a:solidFill>
              </a:rPr>
              <a:t>)</a:t>
            </a:r>
          </a:p>
          <a:p>
            <a:r>
              <a:rPr lang="da-DK" sz="950" dirty="0">
                <a:solidFill>
                  <a:schemeClr val="tx1"/>
                </a:solidFill>
              </a:rPr>
              <a:t>…</a:t>
            </a:r>
            <a:r>
              <a:rPr lang="da-DK" sz="950" dirty="0" err="1">
                <a:solidFill>
                  <a:schemeClr val="tx1"/>
                </a:solidFill>
              </a:rPr>
              <a:t>danskisut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kalaallisut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matematikkimi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nipilersornermilu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immikkut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ilinniartitsinerit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Ilaatigut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asiliarnermut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Biophiliamullu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atatillugu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ilinniartitseriaatsit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allaanerusut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atorneqarput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Kisianni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immikkut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aaqqissuussamik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ilinniartitsinermut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toqqaannartumik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attuumassuteqarpasinngillat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Aamma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ilinniakkatigut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sammivik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Timersorneq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Issittumilu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asimi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inuuneq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neqeroorutaavoq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tassani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ilinniakkat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qaffasissusaat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appasinnerullutik</a:t>
            </a:r>
            <a:r>
              <a:rPr lang="da-DK" sz="950" dirty="0">
                <a:solidFill>
                  <a:schemeClr val="tx1"/>
                </a:solidFill>
              </a:rPr>
              <a:t>.</a:t>
            </a:r>
          </a:p>
          <a:p>
            <a:r>
              <a:rPr lang="da-DK" sz="950" dirty="0" err="1">
                <a:solidFill>
                  <a:schemeClr val="tx1"/>
                </a:solidFill>
              </a:rPr>
              <a:t>Ilinniarfiit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sinnerisa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marluk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immikkut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aaqqissuussamik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ingerlatsinerit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immikkut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ilinniartitsinertut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aaqqissuussimavaat</a:t>
            </a:r>
            <a:r>
              <a:rPr lang="da-DK" sz="950" dirty="0">
                <a:solidFill>
                  <a:schemeClr val="tx1"/>
                </a:solidFill>
              </a:rPr>
              <a:t>. GUX </a:t>
            </a:r>
            <a:r>
              <a:rPr lang="da-DK" sz="950" dirty="0" err="1">
                <a:solidFill>
                  <a:schemeClr val="tx1"/>
                </a:solidFill>
              </a:rPr>
              <a:t>Aasianni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aamma</a:t>
            </a:r>
            <a:r>
              <a:rPr lang="da-DK" sz="950" dirty="0">
                <a:solidFill>
                  <a:schemeClr val="tx1"/>
                </a:solidFill>
              </a:rPr>
              <a:t> GUX </a:t>
            </a:r>
            <a:r>
              <a:rPr lang="da-DK" sz="950" dirty="0" err="1">
                <a:solidFill>
                  <a:schemeClr val="tx1"/>
                </a:solidFill>
              </a:rPr>
              <a:t>Qaqortumi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danskisut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kalaallisut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matematikkimi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tuluttullu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immikkut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ilinniartitsinerit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misiliinerit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tunngavigalugit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ilinniartunut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pisariaqartitsisutut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nalilerneqartunut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neqeroorutaapput</a:t>
            </a:r>
            <a:r>
              <a:rPr lang="da-DK" sz="95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" name="Pladsholder til tekst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</a:t>
            </a:r>
            <a:fld id="{BDE1EFA8-517E-F143-8E7A-2A700F90BB9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304800" y="450596"/>
            <a:ext cx="8229600" cy="539496"/>
          </a:xfrm>
        </p:spPr>
        <p:txBody>
          <a:bodyPr/>
          <a:lstStyle/>
          <a:p>
            <a:r>
              <a:rPr lang="da-DK" dirty="0" err="1"/>
              <a:t>Piviusunngortitsiniarnermi</a:t>
            </a:r>
            <a:r>
              <a:rPr lang="da-DK" dirty="0"/>
              <a:t> </a:t>
            </a:r>
            <a:r>
              <a:rPr lang="da-DK" dirty="0" err="1"/>
              <a:t>killiffik</a:t>
            </a:r>
            <a:r>
              <a:rPr lang="da-DK" dirty="0"/>
              <a:t> (2)</a:t>
            </a:r>
          </a:p>
        </p:txBody>
      </p:sp>
      <p:sp>
        <p:nvSpPr>
          <p:cNvPr id="8" name="Pladsholder til indhold 8"/>
          <p:cNvSpPr>
            <a:spLocks noGrp="1"/>
          </p:cNvSpPr>
          <p:nvPr>
            <p:ph sz="quarter" idx="18"/>
          </p:nvPr>
        </p:nvSpPr>
        <p:spPr>
          <a:xfrm>
            <a:off x="304800" y="3308350"/>
            <a:ext cx="4032000" cy="1987550"/>
          </a:xfrm>
        </p:spPr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da-DK" sz="950" dirty="0" err="1"/>
              <a:t>Nutarterinerup</a:t>
            </a:r>
            <a:r>
              <a:rPr lang="da-DK" sz="950" dirty="0"/>
              <a:t> </a:t>
            </a:r>
            <a:r>
              <a:rPr lang="da-DK" sz="950" dirty="0" err="1"/>
              <a:t>immikkoortuisa</a:t>
            </a:r>
            <a:r>
              <a:rPr lang="da-DK" sz="950" dirty="0"/>
              <a:t> </a:t>
            </a:r>
            <a:r>
              <a:rPr lang="da-DK" sz="950" dirty="0" err="1"/>
              <a:t>amerlanerpaat</a:t>
            </a:r>
            <a:r>
              <a:rPr lang="da-DK" sz="950" dirty="0"/>
              <a:t> </a:t>
            </a:r>
            <a:r>
              <a:rPr lang="da-DK" sz="950" dirty="0" err="1"/>
              <a:t>piviusunngortinnissaat</a:t>
            </a:r>
            <a:r>
              <a:rPr lang="da-DK" sz="950" dirty="0"/>
              <a:t> </a:t>
            </a:r>
            <a:r>
              <a:rPr lang="da-DK" sz="950" dirty="0" err="1"/>
              <a:t>siunertaralugu</a:t>
            </a:r>
            <a:r>
              <a:rPr lang="da-DK" sz="950" dirty="0"/>
              <a:t> </a:t>
            </a:r>
            <a:r>
              <a:rPr lang="da-DK" sz="950" dirty="0" err="1"/>
              <a:t>ilinniarfiit</a:t>
            </a:r>
            <a:r>
              <a:rPr lang="da-DK" sz="950" dirty="0"/>
              <a:t> </a:t>
            </a:r>
            <a:r>
              <a:rPr lang="da-DK" sz="950" dirty="0" err="1"/>
              <a:t>suliniuteqarput</a:t>
            </a:r>
            <a:r>
              <a:rPr lang="da-DK" sz="950" dirty="0"/>
              <a:t>. </a:t>
            </a:r>
            <a:r>
              <a:rPr lang="da-DK" sz="950" dirty="0" err="1"/>
              <a:t>Nutarterinerup</a:t>
            </a:r>
            <a:r>
              <a:rPr lang="da-DK" sz="950" dirty="0"/>
              <a:t> </a:t>
            </a:r>
            <a:r>
              <a:rPr lang="da-DK" sz="950" dirty="0" err="1"/>
              <a:t>immikkoortuinik</a:t>
            </a:r>
            <a:r>
              <a:rPr lang="da-DK" sz="950" dirty="0"/>
              <a:t> tamanik </a:t>
            </a:r>
            <a:r>
              <a:rPr lang="da-DK" sz="950" dirty="0" err="1"/>
              <a:t>nukittorsaanissaq</a:t>
            </a:r>
            <a:r>
              <a:rPr lang="da-DK" sz="950" dirty="0"/>
              <a:t> </a:t>
            </a:r>
            <a:r>
              <a:rPr lang="da-DK" sz="950" dirty="0" err="1"/>
              <a:t>inerisaanissarlu</a:t>
            </a:r>
            <a:r>
              <a:rPr lang="da-DK" sz="950" dirty="0"/>
              <a:t> </a:t>
            </a:r>
            <a:r>
              <a:rPr lang="da-DK" sz="950" dirty="0" err="1"/>
              <a:t>suli</a:t>
            </a:r>
            <a:r>
              <a:rPr lang="da-DK" sz="950" dirty="0"/>
              <a:t> </a:t>
            </a:r>
            <a:r>
              <a:rPr lang="da-DK" sz="950" dirty="0" err="1"/>
              <a:t>amigaateqangaatsiarpoq</a:t>
            </a:r>
            <a:r>
              <a:rPr lang="da-DK" sz="950" dirty="0"/>
              <a:t>, </a:t>
            </a:r>
            <a:r>
              <a:rPr lang="da-DK" sz="950" dirty="0" err="1"/>
              <a:t>nutarterinermi</a:t>
            </a:r>
            <a:r>
              <a:rPr lang="da-DK" sz="950" dirty="0"/>
              <a:t> </a:t>
            </a:r>
            <a:r>
              <a:rPr lang="da-DK" sz="950" dirty="0" err="1"/>
              <a:t>takorloorneqartut</a:t>
            </a:r>
            <a:r>
              <a:rPr lang="da-DK" sz="950" dirty="0"/>
              <a:t> tamarmik </a:t>
            </a:r>
            <a:r>
              <a:rPr lang="da-DK" sz="950" dirty="0" err="1"/>
              <a:t>piviusunngortinneqassappata</a:t>
            </a:r>
            <a:r>
              <a:rPr lang="da-DK" sz="950" dirty="0"/>
              <a:t>, </a:t>
            </a:r>
            <a:r>
              <a:rPr lang="da-DK" sz="950" dirty="0" err="1"/>
              <a:t>taamaammallu</a:t>
            </a:r>
            <a:r>
              <a:rPr lang="da-DK" sz="950" dirty="0"/>
              <a:t> </a:t>
            </a:r>
            <a:r>
              <a:rPr lang="da-DK" sz="950" dirty="0" err="1"/>
              <a:t>sunniutaasut</a:t>
            </a:r>
            <a:r>
              <a:rPr lang="da-DK" sz="950" dirty="0"/>
              <a:t> </a:t>
            </a:r>
            <a:r>
              <a:rPr lang="da-DK" sz="950" dirty="0" err="1"/>
              <a:t>suli</a:t>
            </a:r>
            <a:r>
              <a:rPr lang="da-DK" sz="950" dirty="0"/>
              <a:t> </a:t>
            </a:r>
            <a:r>
              <a:rPr lang="da-DK" sz="950" dirty="0" err="1"/>
              <a:t>tamakkiisumik</a:t>
            </a:r>
            <a:r>
              <a:rPr lang="da-DK" sz="950" dirty="0"/>
              <a:t> </a:t>
            </a:r>
            <a:r>
              <a:rPr lang="da-DK" sz="950" dirty="0" err="1"/>
              <a:t>inernilerneqarsinnaanngillat</a:t>
            </a:r>
            <a:r>
              <a:rPr lang="da-DK" sz="950" dirty="0"/>
              <a:t>. </a:t>
            </a:r>
            <a:r>
              <a:rPr lang="da-DK" sz="950" dirty="0" err="1"/>
              <a:t>Tamanna</a:t>
            </a:r>
            <a:r>
              <a:rPr lang="da-DK" sz="950" dirty="0"/>
              <a:t> </a:t>
            </a:r>
            <a:r>
              <a:rPr lang="da-DK" sz="950" dirty="0" err="1"/>
              <a:t>assitaliussaq</a:t>
            </a:r>
            <a:r>
              <a:rPr lang="da-DK" sz="950" dirty="0"/>
              <a:t> 1-imi </a:t>
            </a:r>
            <a:r>
              <a:rPr lang="da-DK" sz="950" dirty="0" err="1"/>
              <a:t>takutinneqarpoq</a:t>
            </a:r>
            <a:r>
              <a:rPr lang="da-DK" sz="950" dirty="0"/>
              <a:t>, </a:t>
            </a:r>
            <a:r>
              <a:rPr lang="da-DK" sz="950" dirty="0" err="1"/>
              <a:t>tassani</a:t>
            </a:r>
            <a:r>
              <a:rPr lang="da-DK" sz="950" dirty="0"/>
              <a:t> </a:t>
            </a:r>
            <a:r>
              <a:rPr lang="da-DK" sz="950" dirty="0" err="1"/>
              <a:t>immikkoortut</a:t>
            </a:r>
            <a:r>
              <a:rPr lang="da-DK" sz="950" dirty="0"/>
              <a:t> </a:t>
            </a:r>
            <a:r>
              <a:rPr lang="da-DK" sz="950" dirty="0" err="1"/>
              <a:t>nikerarput</a:t>
            </a:r>
            <a:r>
              <a:rPr lang="da-DK" sz="950" dirty="0"/>
              <a:t>, </a:t>
            </a:r>
            <a:r>
              <a:rPr lang="da-DK" sz="950" dirty="0" err="1"/>
              <a:t>apeqqutaalluni</a:t>
            </a:r>
            <a:r>
              <a:rPr lang="da-DK" sz="950" dirty="0"/>
              <a:t> </a:t>
            </a:r>
            <a:r>
              <a:rPr lang="da-DK" sz="950" dirty="0" err="1"/>
              <a:t>nutarterinermi</a:t>
            </a:r>
            <a:r>
              <a:rPr lang="da-DK" sz="950" dirty="0"/>
              <a:t> </a:t>
            </a:r>
            <a:r>
              <a:rPr lang="da-DK" sz="950" dirty="0" err="1"/>
              <a:t>immikkoortup</a:t>
            </a:r>
            <a:r>
              <a:rPr lang="da-DK" sz="950" dirty="0"/>
              <a:t> </a:t>
            </a:r>
            <a:r>
              <a:rPr lang="da-DK" sz="950" dirty="0" err="1"/>
              <a:t>kisimiitillugu</a:t>
            </a:r>
            <a:r>
              <a:rPr lang="da-DK" sz="950" dirty="0"/>
              <a:t> </a:t>
            </a:r>
            <a:r>
              <a:rPr lang="da-DK" sz="950" dirty="0" err="1"/>
              <a:t>piviusunngortinnissaa</a:t>
            </a:r>
            <a:r>
              <a:rPr lang="da-DK" sz="950" dirty="0"/>
              <a:t> </a:t>
            </a:r>
            <a:r>
              <a:rPr lang="da-DK" sz="950" dirty="0" err="1"/>
              <a:t>suliutigineqarnersoq</a:t>
            </a:r>
            <a:r>
              <a:rPr lang="da-DK" sz="950" dirty="0"/>
              <a:t>, </a:t>
            </a:r>
            <a:r>
              <a:rPr lang="da-DK" sz="950" dirty="0" err="1"/>
              <a:t>imaluunniit</a:t>
            </a:r>
            <a:r>
              <a:rPr lang="da-DK" sz="950" dirty="0"/>
              <a:t> </a:t>
            </a:r>
            <a:r>
              <a:rPr lang="da-DK" sz="950" dirty="0" err="1"/>
              <a:t>suliniutit</a:t>
            </a:r>
            <a:r>
              <a:rPr lang="da-DK" sz="950" dirty="0"/>
              <a:t> </a:t>
            </a:r>
            <a:r>
              <a:rPr lang="da-DK" sz="950" dirty="0" err="1"/>
              <a:t>nutarterinermi</a:t>
            </a:r>
            <a:r>
              <a:rPr lang="da-DK" sz="950" dirty="0"/>
              <a:t> </a:t>
            </a:r>
            <a:r>
              <a:rPr lang="da-DK" sz="950" dirty="0" err="1"/>
              <a:t>takorluukkanik</a:t>
            </a:r>
            <a:r>
              <a:rPr lang="da-DK" sz="950" dirty="0"/>
              <a:t> </a:t>
            </a:r>
            <a:r>
              <a:rPr lang="da-DK" sz="950" dirty="0" err="1"/>
              <a:t>piviusunngortinnissaannut</a:t>
            </a:r>
            <a:r>
              <a:rPr lang="da-DK" sz="950" dirty="0"/>
              <a:t> </a:t>
            </a:r>
            <a:r>
              <a:rPr lang="da-DK" sz="950" dirty="0" err="1"/>
              <a:t>qanoq</a:t>
            </a:r>
            <a:r>
              <a:rPr lang="da-DK" sz="950" dirty="0"/>
              <a:t> </a:t>
            </a:r>
            <a:r>
              <a:rPr lang="da-DK" sz="950" dirty="0" err="1"/>
              <a:t>ikorfartuutaatiginersut</a:t>
            </a:r>
            <a:r>
              <a:rPr lang="da-DK" sz="950" dirty="0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da-DK" sz="950" dirty="0" err="1"/>
              <a:t>Nalinginnaasumik</a:t>
            </a:r>
            <a:r>
              <a:rPr lang="da-DK" sz="950" dirty="0"/>
              <a:t> </a:t>
            </a:r>
            <a:r>
              <a:rPr lang="da-DK" sz="950" dirty="0" err="1"/>
              <a:t>ilinniarfiit</a:t>
            </a:r>
            <a:r>
              <a:rPr lang="da-DK" sz="950" dirty="0"/>
              <a:t> - </a:t>
            </a:r>
            <a:r>
              <a:rPr lang="da-DK" sz="950" dirty="0" err="1"/>
              <a:t>ukiut</a:t>
            </a:r>
            <a:r>
              <a:rPr lang="da-DK" sz="950" dirty="0"/>
              <a:t> </a:t>
            </a:r>
            <a:r>
              <a:rPr lang="da-DK" sz="950" dirty="0" err="1"/>
              <a:t>siuliinisulli</a:t>
            </a:r>
            <a:r>
              <a:rPr lang="da-DK" sz="950" dirty="0"/>
              <a:t> - </a:t>
            </a:r>
            <a:r>
              <a:rPr lang="da-DK" sz="950" dirty="0" err="1"/>
              <a:t>ilusiliinikkut</a:t>
            </a:r>
            <a:endParaRPr lang="da-DK" sz="950" dirty="0"/>
          </a:p>
        </p:txBody>
      </p:sp>
      <p:sp>
        <p:nvSpPr>
          <p:cNvPr id="10" name="Pladsholder til indhold 9"/>
          <p:cNvSpPr>
            <a:spLocks noGrp="1"/>
          </p:cNvSpPr>
          <p:nvPr>
            <p:ph sz="quarter" idx="18"/>
          </p:nvPr>
        </p:nvSpPr>
        <p:spPr>
          <a:xfrm>
            <a:off x="4782968" y="1107698"/>
            <a:ext cx="4032000" cy="2208628"/>
          </a:xfrm>
        </p:spPr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da-DK" sz="950" dirty="0" err="1"/>
              <a:t>aaqqissuussaanikkullu</a:t>
            </a:r>
            <a:r>
              <a:rPr lang="da-DK" sz="950" dirty="0"/>
              <a:t> </a:t>
            </a:r>
            <a:r>
              <a:rPr lang="da-DK" sz="950" dirty="0" err="1"/>
              <a:t>immikkoortut</a:t>
            </a:r>
            <a:r>
              <a:rPr lang="da-DK" sz="950" dirty="0"/>
              <a:t> </a:t>
            </a:r>
            <a:r>
              <a:rPr lang="da-DK" sz="950" dirty="0" err="1"/>
              <a:t>piviusunngortinniarnerisigut</a:t>
            </a:r>
            <a:r>
              <a:rPr lang="da-DK" sz="950" dirty="0"/>
              <a:t> </a:t>
            </a:r>
            <a:r>
              <a:rPr lang="da-DK" sz="950" dirty="0" err="1"/>
              <a:t>angusaqarnerusimapput</a:t>
            </a:r>
            <a:r>
              <a:rPr lang="da-DK" sz="950" dirty="0"/>
              <a:t>, </a:t>
            </a:r>
            <a:r>
              <a:rPr lang="da-DK" sz="950" dirty="0" err="1"/>
              <a:t>soorlu</a:t>
            </a:r>
            <a:r>
              <a:rPr lang="da-DK" sz="950" dirty="0"/>
              <a:t> </a:t>
            </a:r>
            <a:r>
              <a:rPr lang="da-DK" sz="950" dirty="0" err="1"/>
              <a:t>ilinniartut</a:t>
            </a:r>
            <a:r>
              <a:rPr lang="da-DK" sz="950" dirty="0"/>
              <a:t> </a:t>
            </a:r>
            <a:r>
              <a:rPr lang="da-DK" sz="950" dirty="0" err="1"/>
              <a:t>ukiumoortumik</a:t>
            </a:r>
            <a:r>
              <a:rPr lang="da-DK" sz="950" dirty="0"/>
              <a:t> </a:t>
            </a:r>
            <a:r>
              <a:rPr lang="da-DK" sz="950" dirty="0" err="1"/>
              <a:t>tiimissaat</a:t>
            </a:r>
            <a:r>
              <a:rPr lang="da-DK" sz="950" dirty="0"/>
              <a:t> </a:t>
            </a:r>
            <a:r>
              <a:rPr lang="da-DK" sz="950" dirty="0" err="1"/>
              <a:t>ilusiliussallu</a:t>
            </a:r>
            <a:r>
              <a:rPr lang="da-DK" sz="950" dirty="0"/>
              <a:t> </a:t>
            </a:r>
            <a:r>
              <a:rPr lang="da-DK" sz="950" dirty="0" err="1"/>
              <a:t>nutaat</a:t>
            </a:r>
            <a:r>
              <a:rPr lang="da-DK" sz="950" dirty="0"/>
              <a:t>. </a:t>
            </a:r>
            <a:r>
              <a:rPr lang="da-DK" sz="950" dirty="0" err="1"/>
              <a:t>Kisianni</a:t>
            </a:r>
            <a:r>
              <a:rPr lang="da-DK" sz="950" dirty="0"/>
              <a:t> </a:t>
            </a:r>
            <a:r>
              <a:rPr lang="da-DK" sz="950" dirty="0" err="1"/>
              <a:t>suli</a:t>
            </a:r>
            <a:r>
              <a:rPr lang="da-DK" sz="950" dirty="0"/>
              <a:t> </a:t>
            </a:r>
            <a:r>
              <a:rPr lang="da-DK" sz="950" dirty="0" err="1"/>
              <a:t>ilinniarfeqarpoq</a:t>
            </a:r>
            <a:r>
              <a:rPr lang="da-DK" sz="950" dirty="0"/>
              <a:t> </a:t>
            </a:r>
            <a:r>
              <a:rPr lang="da-DK" sz="950" dirty="0" err="1"/>
              <a:t>ilinniartitsisoqatigiinnik</a:t>
            </a:r>
            <a:r>
              <a:rPr lang="da-DK" sz="950" dirty="0"/>
              <a:t> </a:t>
            </a:r>
            <a:r>
              <a:rPr lang="da-DK" sz="950" dirty="0" err="1"/>
              <a:t>atuilersimanngitsunik</a:t>
            </a:r>
            <a:r>
              <a:rPr lang="da-DK" sz="950" dirty="0"/>
              <a:t>. </a:t>
            </a:r>
            <a:r>
              <a:rPr lang="da-DK" sz="950" dirty="0" err="1"/>
              <a:t>Aammattaaq</a:t>
            </a:r>
            <a:r>
              <a:rPr lang="da-DK" sz="950" dirty="0"/>
              <a:t> </a:t>
            </a:r>
            <a:r>
              <a:rPr lang="da-DK" sz="950" dirty="0" err="1"/>
              <a:t>ass</a:t>
            </a:r>
            <a:r>
              <a:rPr lang="da-DK" sz="950" dirty="0"/>
              <a:t>. </a:t>
            </a:r>
            <a:r>
              <a:rPr lang="da-DK" sz="950" dirty="0" err="1"/>
              <a:t>ilitsersuinermi</a:t>
            </a:r>
            <a:r>
              <a:rPr lang="da-DK" sz="950" dirty="0"/>
              <a:t> </a:t>
            </a:r>
            <a:r>
              <a:rPr lang="da-DK" sz="950" dirty="0" err="1"/>
              <a:t>suliassat</a:t>
            </a:r>
            <a:r>
              <a:rPr lang="da-DK" sz="950" dirty="0"/>
              <a:t> </a:t>
            </a:r>
            <a:r>
              <a:rPr lang="da-DK" sz="950" dirty="0" err="1"/>
              <a:t>ilitsoqqussarinagulu</a:t>
            </a:r>
            <a:r>
              <a:rPr lang="da-DK" sz="950" dirty="0"/>
              <a:t> </a:t>
            </a:r>
            <a:r>
              <a:rPr lang="da-DK" sz="950" dirty="0" err="1"/>
              <a:t>oqaatsit</a:t>
            </a:r>
            <a:r>
              <a:rPr lang="da-DK" sz="950" dirty="0"/>
              <a:t> </a:t>
            </a:r>
            <a:r>
              <a:rPr lang="da-DK" sz="950" dirty="0" err="1"/>
              <a:t>atorlugit</a:t>
            </a:r>
            <a:r>
              <a:rPr lang="da-DK" sz="950" dirty="0"/>
              <a:t> </a:t>
            </a:r>
            <a:r>
              <a:rPr lang="da-DK" sz="950" dirty="0" err="1"/>
              <a:t>ilinniartitsineq</a:t>
            </a:r>
            <a:r>
              <a:rPr lang="da-DK" sz="950" dirty="0"/>
              <a:t> </a:t>
            </a:r>
            <a:r>
              <a:rPr lang="da-DK" sz="950" dirty="0" err="1"/>
              <a:t>suli</a:t>
            </a:r>
            <a:r>
              <a:rPr lang="da-DK" sz="950" dirty="0"/>
              <a:t> </a:t>
            </a:r>
            <a:r>
              <a:rPr lang="da-DK" sz="950" dirty="0" err="1"/>
              <a:t>isiginiagassaapput</a:t>
            </a:r>
            <a:r>
              <a:rPr lang="da-DK" sz="950" dirty="0"/>
              <a:t>. </a:t>
            </a:r>
            <a:r>
              <a:rPr lang="da-DK" sz="950" dirty="0" err="1"/>
              <a:t>Nutarterinermi</a:t>
            </a:r>
            <a:r>
              <a:rPr lang="da-DK" sz="950" dirty="0"/>
              <a:t> </a:t>
            </a:r>
            <a:r>
              <a:rPr lang="da-DK" sz="950" dirty="0" err="1"/>
              <a:t>immikkoortoq</a:t>
            </a:r>
            <a:r>
              <a:rPr lang="da-DK" sz="950" dirty="0"/>
              <a:t> </a:t>
            </a:r>
            <a:r>
              <a:rPr lang="da-DK" sz="950" dirty="0" err="1"/>
              <a:t>ilinniarfinnit</a:t>
            </a:r>
            <a:r>
              <a:rPr lang="da-DK" sz="950" dirty="0"/>
              <a:t> </a:t>
            </a:r>
            <a:r>
              <a:rPr lang="da-DK" sz="950" dirty="0" err="1"/>
              <a:t>tamanit</a:t>
            </a:r>
            <a:r>
              <a:rPr lang="da-DK" sz="950" dirty="0"/>
              <a:t> </a:t>
            </a:r>
            <a:r>
              <a:rPr lang="da-DK" sz="950" dirty="0" err="1"/>
              <a:t>suli</a:t>
            </a:r>
            <a:r>
              <a:rPr lang="da-DK" sz="950" dirty="0"/>
              <a:t> </a:t>
            </a:r>
            <a:r>
              <a:rPr lang="da-DK" sz="950" dirty="0" err="1"/>
              <a:t>tamakkiisumik</a:t>
            </a:r>
            <a:r>
              <a:rPr lang="da-DK" sz="950" dirty="0"/>
              <a:t> </a:t>
            </a:r>
            <a:r>
              <a:rPr lang="da-DK" sz="950" dirty="0" err="1"/>
              <a:t>pimoorunneqanngitsutuaq</a:t>
            </a:r>
            <a:r>
              <a:rPr lang="da-DK" sz="950" dirty="0"/>
              <a:t> </a:t>
            </a:r>
            <a:r>
              <a:rPr lang="da-DK" sz="950" dirty="0" err="1"/>
              <a:t>tassaavoq</a:t>
            </a:r>
            <a:r>
              <a:rPr lang="da-DK" sz="950" dirty="0"/>
              <a:t> </a:t>
            </a:r>
            <a:r>
              <a:rPr lang="da-DK" sz="950" dirty="0" err="1"/>
              <a:t>ingerlaavartumik</a:t>
            </a:r>
            <a:r>
              <a:rPr lang="da-DK" sz="950" dirty="0"/>
              <a:t> </a:t>
            </a:r>
            <a:r>
              <a:rPr lang="da-DK" sz="950" dirty="0" err="1"/>
              <a:t>naliliineq</a:t>
            </a:r>
            <a:r>
              <a:rPr lang="da-DK" sz="950" dirty="0"/>
              <a:t>. </a:t>
            </a:r>
            <a:r>
              <a:rPr lang="da-DK" sz="950" dirty="0" err="1"/>
              <a:t>Taamaammallu</a:t>
            </a:r>
            <a:r>
              <a:rPr lang="da-DK" sz="950" dirty="0"/>
              <a:t> </a:t>
            </a:r>
            <a:r>
              <a:rPr lang="da-DK" sz="950" dirty="0" err="1"/>
              <a:t>tamatuma</a:t>
            </a:r>
            <a:r>
              <a:rPr lang="da-DK" sz="950" dirty="0"/>
              <a:t> </a:t>
            </a:r>
            <a:r>
              <a:rPr lang="da-DK" sz="950" dirty="0" err="1"/>
              <a:t>aappaagu</a:t>
            </a:r>
            <a:r>
              <a:rPr lang="da-DK" sz="950" dirty="0"/>
              <a:t> </a:t>
            </a:r>
            <a:r>
              <a:rPr lang="da-DK" sz="950" dirty="0" err="1"/>
              <a:t>samminissaa</a:t>
            </a:r>
            <a:r>
              <a:rPr lang="da-DK" sz="950" dirty="0"/>
              <a:t>, </a:t>
            </a:r>
            <a:r>
              <a:rPr lang="da-DK" sz="950" dirty="0" err="1"/>
              <a:t>ilinniarfiinni</a:t>
            </a:r>
            <a:r>
              <a:rPr lang="da-DK" sz="950" dirty="0"/>
              <a:t> </a:t>
            </a:r>
            <a:r>
              <a:rPr lang="da-DK" sz="950" dirty="0" err="1"/>
              <a:t>tamani</a:t>
            </a:r>
            <a:r>
              <a:rPr lang="da-DK" sz="950" dirty="0"/>
              <a:t> </a:t>
            </a:r>
            <a:r>
              <a:rPr lang="da-DK" sz="950" dirty="0" err="1"/>
              <a:t>iluaqutaasinnaavoq</a:t>
            </a:r>
            <a:r>
              <a:rPr lang="da-DK" sz="950" dirty="0"/>
              <a:t>.</a:t>
            </a:r>
          </a:p>
        </p:txBody>
      </p:sp>
      <p:sp>
        <p:nvSpPr>
          <p:cNvPr id="13" name="Tekstboks 1"/>
          <p:cNvSpPr txBox="1"/>
          <p:nvPr/>
        </p:nvSpPr>
        <p:spPr>
          <a:xfrm>
            <a:off x="4927198" y="3162300"/>
            <a:ext cx="4064402" cy="1527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4000"/>
              </a:lnSpc>
              <a:spcBef>
                <a:spcPts val="200"/>
              </a:spcBef>
              <a:spcAft>
                <a:spcPts val="200"/>
              </a:spcAft>
            </a:pPr>
            <a:r>
              <a:rPr lang="da-DK" sz="950" b="1" dirty="0" err="1">
                <a:latin typeface="+mj-lt"/>
                <a:cs typeface="Myriad Pro Light"/>
              </a:rPr>
              <a:t>Ass</a:t>
            </a:r>
            <a:r>
              <a:rPr lang="da-DK" sz="950" b="1" dirty="0">
                <a:latin typeface="+mj-lt"/>
                <a:cs typeface="Myriad Pro Light"/>
              </a:rPr>
              <a:t>. 1. 2015-imi </a:t>
            </a:r>
            <a:r>
              <a:rPr lang="da-DK" sz="950" b="1" dirty="0" err="1">
                <a:latin typeface="+mj-lt"/>
                <a:cs typeface="Myriad Pro Light"/>
              </a:rPr>
              <a:t>killiffimmik</a:t>
            </a:r>
            <a:r>
              <a:rPr lang="da-DK" sz="950" b="1" dirty="0">
                <a:latin typeface="+mj-lt"/>
                <a:cs typeface="Myriad Pro Light"/>
              </a:rPr>
              <a:t> </a:t>
            </a:r>
            <a:r>
              <a:rPr lang="da-DK" sz="950" b="1" dirty="0" err="1">
                <a:latin typeface="+mj-lt"/>
                <a:cs typeface="Myriad Pro Light"/>
              </a:rPr>
              <a:t>naliliineq</a:t>
            </a:r>
            <a:endParaRPr lang="da-DK" sz="950" b="1" dirty="0">
              <a:latin typeface="+mj-lt"/>
              <a:cs typeface="Myriad Pro Light"/>
            </a:endParaRP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969" y="3321050"/>
            <a:ext cx="4047762" cy="2180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336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8"/>
          </p:nvPr>
        </p:nvSpPr>
        <p:spPr>
          <a:xfrm>
            <a:off x="457200" y="1327150"/>
            <a:ext cx="4032000" cy="4197350"/>
          </a:xfrm>
        </p:spPr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da-DK" sz="950" dirty="0"/>
              <a:t>GUX Aasiaat </a:t>
            </a:r>
            <a:r>
              <a:rPr lang="da-DK" sz="950" dirty="0" err="1"/>
              <a:t>namminneq</a:t>
            </a:r>
            <a:r>
              <a:rPr lang="da-DK" sz="950" dirty="0"/>
              <a:t> </a:t>
            </a:r>
            <a:r>
              <a:rPr lang="da-DK" sz="950" dirty="0" err="1"/>
              <a:t>ingerlaarnerminni</a:t>
            </a:r>
            <a:r>
              <a:rPr lang="da-DK" sz="950" dirty="0"/>
              <a:t> </a:t>
            </a:r>
            <a:r>
              <a:rPr lang="da-DK" sz="950" dirty="0" err="1"/>
              <a:t>aaqqissugaanikkut</a:t>
            </a:r>
            <a:r>
              <a:rPr lang="da-DK" sz="950" dirty="0"/>
              <a:t> </a:t>
            </a:r>
            <a:r>
              <a:rPr lang="da-DK" sz="950" dirty="0" err="1"/>
              <a:t>immikkoortut</a:t>
            </a:r>
            <a:r>
              <a:rPr lang="da-DK" sz="950" dirty="0"/>
              <a:t> </a:t>
            </a:r>
            <a:r>
              <a:rPr lang="da-DK" sz="950" dirty="0" err="1"/>
              <a:t>siuariarfiginerpaasimavaat</a:t>
            </a:r>
            <a:r>
              <a:rPr lang="da-DK" sz="950" dirty="0"/>
              <a:t>, </a:t>
            </a:r>
            <a:r>
              <a:rPr lang="da-DK" sz="950" dirty="0" err="1"/>
              <a:t>soorlu</a:t>
            </a:r>
            <a:r>
              <a:rPr lang="da-DK" sz="950" dirty="0"/>
              <a:t> </a:t>
            </a:r>
            <a:r>
              <a:rPr lang="da-DK" sz="950" dirty="0" err="1"/>
              <a:t>ilinniartunngortitsisarnermut</a:t>
            </a:r>
            <a:r>
              <a:rPr lang="da-DK" sz="950" dirty="0"/>
              <a:t> </a:t>
            </a:r>
            <a:r>
              <a:rPr lang="da-DK" sz="950" dirty="0" err="1"/>
              <a:t>tunngasut</a:t>
            </a:r>
            <a:r>
              <a:rPr lang="da-DK" sz="950" dirty="0"/>
              <a:t>, </a:t>
            </a:r>
            <a:r>
              <a:rPr lang="da-DK" sz="950" dirty="0" err="1"/>
              <a:t>ukioq</a:t>
            </a:r>
            <a:r>
              <a:rPr lang="da-DK" sz="950" dirty="0"/>
              <a:t> </a:t>
            </a:r>
            <a:r>
              <a:rPr lang="da-DK" sz="950" dirty="0" err="1"/>
              <a:t>naallugu</a:t>
            </a:r>
            <a:r>
              <a:rPr lang="da-DK" sz="950" dirty="0"/>
              <a:t> </a:t>
            </a:r>
            <a:r>
              <a:rPr lang="da-DK" sz="950" dirty="0" err="1"/>
              <a:t>tiimit</a:t>
            </a:r>
            <a:r>
              <a:rPr lang="da-DK" sz="950" dirty="0"/>
              <a:t>, </a:t>
            </a:r>
            <a:r>
              <a:rPr lang="da-DK" sz="950" dirty="0" err="1"/>
              <a:t>siunnersuisartoqarneq</a:t>
            </a:r>
            <a:r>
              <a:rPr lang="da-DK" sz="950" dirty="0"/>
              <a:t> </a:t>
            </a:r>
            <a:r>
              <a:rPr lang="da-DK" sz="950" dirty="0" err="1"/>
              <a:t>aamma</a:t>
            </a:r>
            <a:r>
              <a:rPr lang="da-DK" sz="950" dirty="0"/>
              <a:t> </a:t>
            </a:r>
            <a:r>
              <a:rPr lang="da-DK" sz="950" dirty="0" err="1"/>
              <a:t>nutaamik</a:t>
            </a:r>
            <a:r>
              <a:rPr lang="da-DK" sz="950" dirty="0"/>
              <a:t> </a:t>
            </a:r>
            <a:r>
              <a:rPr lang="da-DK" sz="950" dirty="0" err="1"/>
              <a:t>ilusiliineq</a:t>
            </a:r>
            <a:r>
              <a:rPr lang="da-DK" sz="950" dirty="0"/>
              <a:t> </a:t>
            </a:r>
            <a:r>
              <a:rPr lang="da-DK" sz="950" dirty="0" err="1"/>
              <a:t>tunngaviusumik</a:t>
            </a:r>
            <a:r>
              <a:rPr lang="da-DK" sz="950" dirty="0"/>
              <a:t> </a:t>
            </a:r>
            <a:r>
              <a:rPr lang="da-DK" sz="950" dirty="0" err="1"/>
              <a:t>ingerlatsiveqarfiullunlu</a:t>
            </a:r>
            <a:r>
              <a:rPr lang="da-DK" sz="950" dirty="0"/>
              <a:t> </a:t>
            </a:r>
            <a:r>
              <a:rPr lang="da-DK" sz="950" dirty="0" err="1"/>
              <a:t>ilinniakkatigut</a:t>
            </a:r>
            <a:r>
              <a:rPr lang="da-DK" sz="950" dirty="0"/>
              <a:t> </a:t>
            </a:r>
            <a:r>
              <a:rPr lang="da-DK" sz="950" dirty="0" err="1"/>
              <a:t>sammiveqarfiusoq</a:t>
            </a:r>
            <a:r>
              <a:rPr lang="da-DK" sz="950" dirty="0"/>
              <a:t>. </a:t>
            </a:r>
            <a:r>
              <a:rPr lang="da-DK" sz="950" dirty="0" err="1"/>
              <a:t>Taamaattoq</a:t>
            </a:r>
            <a:r>
              <a:rPr lang="da-DK" sz="950" dirty="0"/>
              <a:t> </a:t>
            </a:r>
            <a:r>
              <a:rPr lang="da-DK" sz="950" dirty="0" err="1"/>
              <a:t>nutarterinermi</a:t>
            </a:r>
            <a:r>
              <a:rPr lang="da-DK" sz="950" dirty="0"/>
              <a:t> </a:t>
            </a:r>
            <a:r>
              <a:rPr lang="da-DK" sz="950" dirty="0" err="1"/>
              <a:t>takorluukkat</a:t>
            </a:r>
            <a:r>
              <a:rPr lang="da-DK" sz="950" dirty="0"/>
              <a:t> </a:t>
            </a:r>
            <a:r>
              <a:rPr lang="da-DK" sz="950" dirty="0" err="1"/>
              <a:t>suli</a:t>
            </a:r>
            <a:r>
              <a:rPr lang="da-DK" sz="950" dirty="0"/>
              <a:t> </a:t>
            </a:r>
            <a:r>
              <a:rPr lang="da-DK" sz="950" dirty="0" err="1"/>
              <a:t>tamakkiisumik</a:t>
            </a:r>
            <a:r>
              <a:rPr lang="da-DK" sz="950" dirty="0"/>
              <a:t> </a:t>
            </a:r>
            <a:r>
              <a:rPr lang="da-DK" sz="950" dirty="0" err="1"/>
              <a:t>piviusunngortinneqanngillat</a:t>
            </a:r>
            <a:r>
              <a:rPr lang="da-DK" sz="950" dirty="0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da-DK" sz="950" dirty="0" err="1">
                <a:solidFill>
                  <a:schemeClr val="tx1"/>
                </a:solidFill>
              </a:rPr>
              <a:t>Annermik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ilinniartitsisoqatigeeqarneq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ingerlaavartumillu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naliliisarneq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ilinniarfiup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ingerlateqqissinnaavai</a:t>
            </a:r>
            <a:r>
              <a:rPr lang="da-DK" sz="950" dirty="0">
                <a:solidFill>
                  <a:schemeClr val="tx1"/>
                </a:solidFill>
              </a:rPr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da-DK" sz="950" b="1" dirty="0" err="1">
                <a:solidFill>
                  <a:schemeClr val="accent1"/>
                </a:solidFill>
              </a:rPr>
              <a:t>Ilitsoqqussaangitsunik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oqaaseqarluni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ilinniartitsineq</a:t>
            </a:r>
            <a:endParaRPr lang="da-DK" sz="950" b="1" dirty="0">
              <a:solidFill>
                <a:schemeClr val="accent1"/>
              </a:solidFill>
            </a:endParaRPr>
          </a:p>
          <a:p>
            <a:pPr marL="0" indent="0">
              <a:lnSpc>
                <a:spcPct val="114000"/>
              </a:lnSpc>
              <a:buNone/>
            </a:pPr>
            <a:r>
              <a:rPr lang="da-DK" sz="950" dirty="0" err="1"/>
              <a:t>Pineqartoq</a:t>
            </a:r>
            <a:r>
              <a:rPr lang="da-DK" sz="950" dirty="0"/>
              <a:t> </a:t>
            </a:r>
            <a:r>
              <a:rPr lang="da-DK" sz="950" dirty="0" err="1"/>
              <a:t>pisortanit</a:t>
            </a:r>
            <a:r>
              <a:rPr lang="da-DK" sz="950" dirty="0"/>
              <a:t> </a:t>
            </a:r>
            <a:r>
              <a:rPr lang="da-DK" sz="950" dirty="0" err="1"/>
              <a:t>ukioq</a:t>
            </a:r>
            <a:r>
              <a:rPr lang="da-DK" sz="950" dirty="0"/>
              <a:t> </a:t>
            </a:r>
            <a:r>
              <a:rPr lang="da-DK" sz="950" dirty="0" err="1"/>
              <a:t>kingulleq</a:t>
            </a:r>
            <a:r>
              <a:rPr lang="da-DK" sz="950" dirty="0"/>
              <a:t> </a:t>
            </a:r>
            <a:r>
              <a:rPr lang="da-DK" sz="950" dirty="0" err="1"/>
              <a:t>qitiutinneqarpoq</a:t>
            </a:r>
            <a:r>
              <a:rPr lang="da-DK" sz="950" dirty="0"/>
              <a:t>, </a:t>
            </a:r>
            <a:r>
              <a:rPr lang="da-DK" sz="950" dirty="0" err="1"/>
              <a:t>ilaatigut</a:t>
            </a:r>
            <a:r>
              <a:rPr lang="da-DK" sz="950" dirty="0"/>
              <a:t> DPU-lu </a:t>
            </a:r>
            <a:r>
              <a:rPr lang="da-DK" sz="950" dirty="0" err="1"/>
              <a:t>ulloq</a:t>
            </a:r>
            <a:r>
              <a:rPr lang="da-DK" sz="950" dirty="0"/>
              <a:t> </a:t>
            </a:r>
            <a:r>
              <a:rPr lang="da-DK" sz="950" dirty="0" err="1"/>
              <a:t>ataaseq</a:t>
            </a:r>
            <a:r>
              <a:rPr lang="da-DK" sz="950" dirty="0"/>
              <a:t> </a:t>
            </a:r>
            <a:r>
              <a:rPr lang="da-DK" sz="950" dirty="0" err="1"/>
              <a:t>tamanut</a:t>
            </a:r>
            <a:r>
              <a:rPr lang="da-DK" sz="950" dirty="0"/>
              <a:t> </a:t>
            </a:r>
            <a:r>
              <a:rPr lang="da-DK" sz="950" dirty="0" err="1"/>
              <a:t>pikkorissaanikkut</a:t>
            </a:r>
            <a:r>
              <a:rPr lang="da-DK" sz="950" dirty="0"/>
              <a:t>. </a:t>
            </a:r>
            <a:r>
              <a:rPr lang="da-DK" sz="950" dirty="0" err="1"/>
              <a:t>Ilinniartitsisut</a:t>
            </a:r>
            <a:r>
              <a:rPr lang="da-DK" sz="950" dirty="0"/>
              <a:t> </a:t>
            </a:r>
            <a:r>
              <a:rPr lang="da-DK" sz="950" dirty="0" err="1"/>
              <a:t>naapertorlugit</a:t>
            </a:r>
            <a:r>
              <a:rPr lang="da-DK" sz="950" dirty="0"/>
              <a:t> </a:t>
            </a:r>
            <a:r>
              <a:rPr lang="da-DK" sz="950" dirty="0" err="1"/>
              <a:t>tamatuma</a:t>
            </a:r>
            <a:r>
              <a:rPr lang="da-DK" sz="950" dirty="0"/>
              <a:t> </a:t>
            </a:r>
            <a:r>
              <a:rPr lang="da-DK" sz="950" dirty="0" err="1"/>
              <a:t>nassatara</a:t>
            </a:r>
            <a:r>
              <a:rPr lang="da-DK" sz="950" dirty="0"/>
              <a:t>, </a:t>
            </a:r>
            <a:r>
              <a:rPr lang="da-DK" sz="950" dirty="0" err="1"/>
              <a:t>ilinniartut</a:t>
            </a:r>
            <a:r>
              <a:rPr lang="da-DK" sz="950" dirty="0"/>
              <a:t> </a:t>
            </a:r>
            <a:r>
              <a:rPr lang="da-DK" sz="950" dirty="0" err="1"/>
              <a:t>unammilligassaannik</a:t>
            </a:r>
            <a:r>
              <a:rPr lang="da-DK" sz="950" dirty="0"/>
              <a:t> </a:t>
            </a:r>
            <a:r>
              <a:rPr lang="da-DK" sz="950" dirty="0" err="1"/>
              <a:t>paasinninneruneq</a:t>
            </a:r>
            <a:r>
              <a:rPr lang="da-DK" sz="950" dirty="0"/>
              <a:t> </a:t>
            </a:r>
            <a:r>
              <a:rPr lang="da-DK" sz="950" dirty="0" err="1"/>
              <a:t>nutaanillu</a:t>
            </a:r>
            <a:r>
              <a:rPr lang="da-DK" sz="950" dirty="0"/>
              <a:t> </a:t>
            </a:r>
            <a:r>
              <a:rPr lang="da-DK" sz="950" dirty="0" err="1"/>
              <a:t>sakkussaqalerneq</a:t>
            </a:r>
            <a:r>
              <a:rPr lang="da-DK" sz="950" dirty="0"/>
              <a:t>. </a:t>
            </a:r>
            <a:r>
              <a:rPr lang="da-DK" sz="950" dirty="0" err="1"/>
              <a:t>Apersuinermi</a:t>
            </a:r>
            <a:r>
              <a:rPr lang="da-DK" sz="950" dirty="0"/>
              <a:t> </a:t>
            </a:r>
            <a:r>
              <a:rPr lang="da-DK" sz="950" dirty="0" err="1"/>
              <a:t>erserpoq</a:t>
            </a:r>
            <a:r>
              <a:rPr lang="da-DK" sz="950" dirty="0"/>
              <a:t> </a:t>
            </a:r>
            <a:r>
              <a:rPr lang="da-DK" sz="950" dirty="0" err="1"/>
              <a:t>ilinniartut</a:t>
            </a:r>
            <a:r>
              <a:rPr lang="da-DK" sz="950" dirty="0"/>
              <a:t> </a:t>
            </a:r>
            <a:r>
              <a:rPr lang="da-DK" sz="950" dirty="0" err="1"/>
              <a:t>iilitsoqqussarinngisaannik</a:t>
            </a:r>
            <a:r>
              <a:rPr lang="da-DK" sz="950" dirty="0"/>
              <a:t> </a:t>
            </a:r>
            <a:r>
              <a:rPr lang="da-DK" sz="950" dirty="0" err="1"/>
              <a:t>oqaaseqarluni</a:t>
            </a:r>
            <a:r>
              <a:rPr lang="da-DK" sz="950" dirty="0"/>
              <a:t> </a:t>
            </a:r>
            <a:r>
              <a:rPr lang="da-DK" sz="950" dirty="0" err="1"/>
              <a:t>ilinniartitsinissamut</a:t>
            </a:r>
            <a:r>
              <a:rPr lang="da-DK" sz="950" dirty="0"/>
              <a:t> </a:t>
            </a:r>
            <a:r>
              <a:rPr lang="da-DK" sz="950" dirty="0" err="1"/>
              <a:t>piareersimaneq</a:t>
            </a:r>
            <a:r>
              <a:rPr lang="da-DK" sz="950" dirty="0"/>
              <a:t> </a:t>
            </a:r>
            <a:r>
              <a:rPr lang="da-DK" sz="950" dirty="0" err="1"/>
              <a:t>aamma</a:t>
            </a:r>
            <a:r>
              <a:rPr lang="da-DK" sz="950" dirty="0"/>
              <a:t> </a:t>
            </a:r>
            <a:r>
              <a:rPr lang="da-DK" sz="950" dirty="0" err="1"/>
              <a:t>ulluinnarni</a:t>
            </a:r>
            <a:r>
              <a:rPr lang="da-DK" sz="950" dirty="0"/>
              <a:t> </a:t>
            </a:r>
            <a:r>
              <a:rPr lang="da-DK" sz="950" dirty="0" err="1"/>
              <a:t>tamatumannga</a:t>
            </a:r>
            <a:r>
              <a:rPr lang="da-DK" sz="950" dirty="0"/>
              <a:t> </a:t>
            </a:r>
            <a:r>
              <a:rPr lang="da-DK" sz="950" dirty="0" err="1"/>
              <a:t>ingerlatsineq</a:t>
            </a:r>
            <a:r>
              <a:rPr lang="da-DK" sz="950" dirty="0"/>
              <a:t> </a:t>
            </a:r>
            <a:r>
              <a:rPr lang="da-DK" sz="950" dirty="0" err="1"/>
              <a:t>annertuseriarsimasut</a:t>
            </a:r>
            <a:r>
              <a:rPr lang="da-DK" sz="950" dirty="0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da-DK" sz="950" dirty="0" err="1"/>
              <a:t>Pitsanngoriartoqaraluartoq</a:t>
            </a:r>
            <a:r>
              <a:rPr lang="da-DK" sz="950" dirty="0"/>
              <a:t> </a:t>
            </a:r>
            <a:r>
              <a:rPr lang="da-DK" sz="950" dirty="0" err="1"/>
              <a:t>ilinniartut</a:t>
            </a:r>
            <a:r>
              <a:rPr lang="da-DK" sz="950" dirty="0"/>
              <a:t> 43 %-ii </a:t>
            </a:r>
            <a:r>
              <a:rPr lang="da-DK" sz="950" dirty="0" err="1"/>
              <a:t>suli</a:t>
            </a:r>
            <a:r>
              <a:rPr lang="da-DK" sz="950" dirty="0"/>
              <a:t> </a:t>
            </a:r>
            <a:r>
              <a:rPr lang="da-DK" sz="950" dirty="0" err="1"/>
              <a:t>ilinniartitsinermut</a:t>
            </a:r>
            <a:r>
              <a:rPr lang="da-DK" sz="950" dirty="0"/>
              <a:t> </a:t>
            </a:r>
            <a:r>
              <a:rPr lang="da-DK" sz="950" dirty="0" err="1"/>
              <a:t>malinnaaniapiloornerarput</a:t>
            </a:r>
            <a:r>
              <a:rPr lang="da-DK" sz="950" dirty="0"/>
              <a:t>, </a:t>
            </a:r>
            <a:r>
              <a:rPr lang="da-DK" sz="950" dirty="0" err="1"/>
              <a:t>tamanna</a:t>
            </a:r>
            <a:r>
              <a:rPr lang="da-DK" sz="950" dirty="0"/>
              <a:t> </a:t>
            </a:r>
            <a:r>
              <a:rPr lang="da-DK" sz="950" dirty="0" err="1"/>
              <a:t>qallunaatut</a:t>
            </a:r>
            <a:r>
              <a:rPr lang="da-DK" sz="950" dirty="0"/>
              <a:t> </a:t>
            </a:r>
            <a:r>
              <a:rPr lang="da-DK" sz="950" dirty="0" err="1"/>
              <a:t>pigaangat</a:t>
            </a:r>
            <a:r>
              <a:rPr lang="da-DK" sz="950" dirty="0"/>
              <a:t>, 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9"/>
          </p:nvPr>
        </p:nvSpPr>
        <p:spPr>
          <a:xfrm>
            <a:off x="4800600" y="1327150"/>
            <a:ext cx="4032000" cy="4197350"/>
          </a:xfrm>
        </p:spPr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da-DK" sz="950" dirty="0" err="1"/>
              <a:t>ilinniartitsisullu</a:t>
            </a:r>
            <a:r>
              <a:rPr lang="da-DK" sz="950" dirty="0"/>
              <a:t> 1/5-ii </a:t>
            </a:r>
            <a:r>
              <a:rPr lang="da-DK" sz="950" dirty="0" err="1"/>
              <a:t>illinniartut</a:t>
            </a:r>
            <a:r>
              <a:rPr lang="da-DK" sz="950" dirty="0"/>
              <a:t> </a:t>
            </a:r>
            <a:r>
              <a:rPr lang="da-DK" sz="950" dirty="0" err="1"/>
              <a:t>ilitsoqqussarinngisaannik</a:t>
            </a:r>
            <a:r>
              <a:rPr lang="da-DK" sz="950" dirty="0"/>
              <a:t> </a:t>
            </a:r>
            <a:r>
              <a:rPr lang="da-DK" sz="950" dirty="0" err="1"/>
              <a:t>oqaaseqarluni</a:t>
            </a:r>
            <a:r>
              <a:rPr lang="da-DK" sz="950" dirty="0"/>
              <a:t> </a:t>
            </a:r>
            <a:r>
              <a:rPr lang="da-DK" sz="950" dirty="0" err="1"/>
              <a:t>ilinniartitsinissamut</a:t>
            </a:r>
            <a:r>
              <a:rPr lang="da-DK" sz="950" dirty="0"/>
              <a:t> </a:t>
            </a:r>
            <a:r>
              <a:rPr lang="da-DK" sz="950" dirty="0" err="1"/>
              <a:t>piareersimannginnerarlutik</a:t>
            </a:r>
            <a:r>
              <a:rPr lang="da-DK" sz="950" dirty="0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da-DK" sz="950" b="1" dirty="0" err="1">
                <a:solidFill>
                  <a:schemeClr val="accent1"/>
                </a:solidFill>
              </a:rPr>
              <a:t>Ilinniartitsisoqatigiinnik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aaqqissuussineq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suli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unamminartoqarpoq</a:t>
            </a:r>
            <a:endParaRPr lang="da-DK" sz="950" b="1" dirty="0">
              <a:solidFill>
                <a:schemeClr val="accent1"/>
              </a:solidFill>
            </a:endParaRPr>
          </a:p>
          <a:p>
            <a:pPr marL="0" indent="0">
              <a:lnSpc>
                <a:spcPct val="114000"/>
              </a:lnSpc>
              <a:buNone/>
            </a:pPr>
            <a:r>
              <a:rPr lang="da-DK" sz="950" dirty="0" err="1"/>
              <a:t>Ilinniartitsisoqatigiit</a:t>
            </a:r>
            <a:r>
              <a:rPr lang="da-DK" sz="950" dirty="0"/>
              <a:t> </a:t>
            </a:r>
            <a:r>
              <a:rPr lang="da-DK" sz="950" dirty="0" err="1"/>
              <a:t>allannguiffiginissaat</a:t>
            </a:r>
            <a:r>
              <a:rPr lang="da-DK" sz="950" dirty="0"/>
              <a:t> </a:t>
            </a:r>
            <a:r>
              <a:rPr lang="da-DK" sz="950" dirty="0" err="1"/>
              <a:t>aqutsisunit</a:t>
            </a:r>
            <a:r>
              <a:rPr lang="da-DK" sz="950" dirty="0"/>
              <a:t> </a:t>
            </a:r>
            <a:r>
              <a:rPr lang="da-DK" sz="950" dirty="0" err="1"/>
              <a:t>pilersaarusiorneqarpoq</a:t>
            </a:r>
            <a:r>
              <a:rPr lang="da-DK" sz="950" dirty="0"/>
              <a:t>, </a:t>
            </a:r>
            <a:r>
              <a:rPr lang="da-DK" sz="950" dirty="0" err="1"/>
              <a:t>maanna</a:t>
            </a:r>
            <a:r>
              <a:rPr lang="da-DK" sz="950" dirty="0"/>
              <a:t> </a:t>
            </a:r>
            <a:r>
              <a:rPr lang="da-DK" sz="950" dirty="0" err="1"/>
              <a:t>siunertaq</a:t>
            </a:r>
            <a:r>
              <a:rPr lang="da-DK" sz="950" dirty="0"/>
              <a:t> </a:t>
            </a:r>
            <a:r>
              <a:rPr lang="da-DK" sz="950" dirty="0" err="1"/>
              <a:t>malillugu</a:t>
            </a:r>
            <a:r>
              <a:rPr lang="da-DK" sz="950" dirty="0"/>
              <a:t> </a:t>
            </a:r>
            <a:r>
              <a:rPr lang="da-DK" sz="950" dirty="0" err="1"/>
              <a:t>ingerlanngimmata</a:t>
            </a:r>
            <a:r>
              <a:rPr lang="da-DK" sz="950" dirty="0"/>
              <a:t>. </a:t>
            </a:r>
            <a:r>
              <a:rPr lang="da-DK" sz="950" dirty="0" err="1"/>
              <a:t>Siunissami</a:t>
            </a:r>
            <a:r>
              <a:rPr lang="da-DK" sz="950" dirty="0"/>
              <a:t> </a:t>
            </a:r>
            <a:r>
              <a:rPr lang="da-DK" sz="950" dirty="0" err="1"/>
              <a:t>klassimi</a:t>
            </a:r>
            <a:r>
              <a:rPr lang="da-DK" sz="950" dirty="0"/>
              <a:t> </a:t>
            </a:r>
            <a:r>
              <a:rPr lang="da-DK" sz="950" dirty="0" err="1"/>
              <a:t>ilinniartitsisoqatigiit</a:t>
            </a:r>
            <a:r>
              <a:rPr lang="da-DK" sz="950" dirty="0"/>
              <a:t> </a:t>
            </a:r>
            <a:r>
              <a:rPr lang="da-DK" sz="950" dirty="0" err="1"/>
              <a:t>tassaassapput</a:t>
            </a:r>
            <a:r>
              <a:rPr lang="da-DK" sz="950" dirty="0"/>
              <a:t> </a:t>
            </a:r>
            <a:r>
              <a:rPr lang="da-DK" sz="950" dirty="0" err="1"/>
              <a:t>ilinniarnermut</a:t>
            </a:r>
            <a:r>
              <a:rPr lang="da-DK" sz="950" dirty="0"/>
              <a:t> </a:t>
            </a:r>
            <a:r>
              <a:rPr lang="da-DK" sz="950" dirty="0" err="1"/>
              <a:t>ilitsersuisartoq</a:t>
            </a:r>
            <a:r>
              <a:rPr lang="da-DK" sz="950" dirty="0"/>
              <a:t>, </a:t>
            </a:r>
            <a:r>
              <a:rPr lang="da-DK" sz="950" dirty="0" err="1"/>
              <a:t>ilinniartunik</a:t>
            </a:r>
            <a:r>
              <a:rPr lang="da-DK" sz="950" dirty="0"/>
              <a:t> </a:t>
            </a:r>
            <a:r>
              <a:rPr lang="da-DK" sz="950" dirty="0" err="1"/>
              <a:t>siunnersorti</a:t>
            </a:r>
            <a:r>
              <a:rPr lang="da-DK" sz="950" dirty="0"/>
              <a:t> </a:t>
            </a:r>
            <a:r>
              <a:rPr lang="da-DK" sz="950" dirty="0" err="1"/>
              <a:t>ataqatigiissaarisorlu</a:t>
            </a:r>
            <a:r>
              <a:rPr lang="da-DK" sz="950" dirty="0"/>
              <a:t>. </a:t>
            </a:r>
            <a:r>
              <a:rPr lang="da-DK" sz="950" dirty="0" err="1"/>
              <a:t>Taamaaliornikkut</a:t>
            </a:r>
            <a:r>
              <a:rPr lang="da-DK" sz="950" dirty="0"/>
              <a:t> </a:t>
            </a:r>
            <a:r>
              <a:rPr lang="da-DK" sz="950" dirty="0" err="1"/>
              <a:t>ilinniartitsisut</a:t>
            </a:r>
            <a:r>
              <a:rPr lang="da-DK" sz="950" dirty="0"/>
              <a:t> tamarmik </a:t>
            </a:r>
            <a:r>
              <a:rPr lang="da-DK" sz="950" dirty="0" err="1"/>
              <a:t>ataatsimiisikkuminarnerulissapput</a:t>
            </a:r>
            <a:r>
              <a:rPr lang="da-DK" sz="950" dirty="0"/>
              <a:t>, </a:t>
            </a:r>
            <a:r>
              <a:rPr lang="da-DK" sz="950" dirty="0" err="1"/>
              <a:t>taarseraattoqaraluartorlu</a:t>
            </a:r>
            <a:r>
              <a:rPr lang="da-DK" sz="950" dirty="0"/>
              <a:t> </a:t>
            </a:r>
            <a:r>
              <a:rPr lang="da-DK" sz="950" dirty="0" err="1"/>
              <a:t>ingerlaavarnissaq</a:t>
            </a:r>
            <a:r>
              <a:rPr lang="da-DK" sz="950" dirty="0"/>
              <a:t> </a:t>
            </a:r>
            <a:r>
              <a:rPr lang="da-DK" sz="950" dirty="0" err="1"/>
              <a:t>ajornannginnerulerluni</a:t>
            </a:r>
            <a:r>
              <a:rPr lang="da-DK" sz="950" dirty="0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da-DK" sz="950" b="1" dirty="0" err="1">
                <a:solidFill>
                  <a:schemeClr val="accent1"/>
                </a:solidFill>
              </a:rPr>
              <a:t>Fagit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akimorlugit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ilinniartitsineq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annertuneq</a:t>
            </a:r>
            <a:r>
              <a:rPr lang="da-DK" sz="950" b="1" dirty="0">
                <a:solidFill>
                  <a:schemeClr val="accent1"/>
                </a:solidFill>
              </a:rPr>
              <a:t>, </a:t>
            </a:r>
            <a:r>
              <a:rPr lang="da-DK" sz="950" b="1" dirty="0" err="1">
                <a:solidFill>
                  <a:schemeClr val="accent1"/>
                </a:solidFill>
              </a:rPr>
              <a:t>sulili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pisortatigut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sinaakkuteqanngitsoq</a:t>
            </a:r>
            <a:endParaRPr lang="da-DK" sz="950" b="1" dirty="0">
              <a:solidFill>
                <a:schemeClr val="accent1"/>
              </a:solidFill>
            </a:endParaRPr>
          </a:p>
          <a:p>
            <a:pPr marL="0" indent="0">
              <a:lnSpc>
                <a:spcPct val="114000"/>
              </a:lnSpc>
              <a:buNone/>
            </a:pPr>
            <a:r>
              <a:rPr lang="da-DK" sz="950" dirty="0" err="1">
                <a:solidFill>
                  <a:schemeClr val="tx1"/>
                </a:solidFill>
              </a:rPr>
              <a:t>Ukioq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kingulleq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akimuilluni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ingerlatsilluartoqartarpoq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soorlu</a:t>
            </a:r>
            <a:r>
              <a:rPr lang="da-DK" sz="950" dirty="0">
                <a:solidFill>
                  <a:schemeClr val="tx1"/>
                </a:solidFill>
              </a:rPr>
              <a:t> Thule </a:t>
            </a:r>
            <a:r>
              <a:rPr lang="da-DK" sz="950" dirty="0" err="1">
                <a:solidFill>
                  <a:schemeClr val="tx1"/>
                </a:solidFill>
              </a:rPr>
              <a:t>pillugu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sap</a:t>
            </a:r>
            <a:r>
              <a:rPr lang="da-DK" sz="950" dirty="0">
                <a:solidFill>
                  <a:schemeClr val="tx1"/>
                </a:solidFill>
              </a:rPr>
              <a:t>. ak.-ni </a:t>
            </a:r>
            <a:r>
              <a:rPr lang="da-DK" sz="950" dirty="0" err="1">
                <a:solidFill>
                  <a:schemeClr val="tx1"/>
                </a:solidFill>
              </a:rPr>
              <a:t>sammisaqarneq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Kisianni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pisortat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ilinniartitsisullu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apersukkat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naapertorlugit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akimuineq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suli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pisarpoq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ilinniartitsisut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ataasiakkaat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suliniuteqarnerisigut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tamatumanilu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nukissaqassuseq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isumassarsiat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suleqatigisartakkallu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apeqqutaasarput</a:t>
            </a:r>
            <a:r>
              <a:rPr lang="da-DK" sz="950" dirty="0"/>
              <a:t>. </a:t>
            </a:r>
            <a:r>
              <a:rPr lang="da-DK" sz="950" dirty="0" err="1"/>
              <a:t>Aamma</a:t>
            </a:r>
            <a:r>
              <a:rPr lang="da-DK" sz="950" dirty="0"/>
              <a:t> </a:t>
            </a:r>
            <a:r>
              <a:rPr lang="da-DK" sz="950" dirty="0" err="1"/>
              <a:t>ilinniartitsisut</a:t>
            </a:r>
            <a:r>
              <a:rPr lang="da-DK" sz="950" dirty="0"/>
              <a:t> </a:t>
            </a:r>
            <a:r>
              <a:rPr lang="da-DK" sz="950" dirty="0" err="1"/>
              <a:t>piareersarnissamut</a:t>
            </a:r>
            <a:r>
              <a:rPr lang="da-DK" sz="950" dirty="0"/>
              <a:t> </a:t>
            </a:r>
            <a:r>
              <a:rPr lang="da-DK" sz="950" dirty="0" err="1"/>
              <a:t>ataqatigiissaarinissamullu</a:t>
            </a:r>
            <a:r>
              <a:rPr lang="da-DK" sz="950" dirty="0"/>
              <a:t> </a:t>
            </a:r>
            <a:r>
              <a:rPr lang="da-DK" sz="950" dirty="0" err="1"/>
              <a:t>piffissaalatsineq</a:t>
            </a:r>
            <a:r>
              <a:rPr lang="da-DK" sz="950" dirty="0"/>
              <a:t> </a:t>
            </a:r>
            <a:r>
              <a:rPr lang="da-DK" sz="950" dirty="0" err="1"/>
              <a:t>misigisarnerarpaat</a:t>
            </a:r>
            <a:endParaRPr lang="da-DK" sz="950" dirty="0">
              <a:solidFill>
                <a:schemeClr val="tx1"/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</a:t>
            </a:r>
            <a:fld id="{BDE1EFA8-517E-F143-8E7A-2A700F90BB96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GUX Aasiaat – </a:t>
            </a:r>
            <a:r>
              <a:rPr lang="da-DK" dirty="0" err="1"/>
              <a:t>piviusunngortitsinermi</a:t>
            </a:r>
            <a:r>
              <a:rPr lang="da-DK" dirty="0"/>
              <a:t> </a:t>
            </a:r>
            <a:r>
              <a:rPr lang="da-DK" dirty="0" err="1"/>
              <a:t>killiffik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08872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8"/>
          </p:nvPr>
        </p:nvSpPr>
        <p:spPr>
          <a:xfrm>
            <a:off x="457200" y="1333500"/>
            <a:ext cx="4032000" cy="4511675"/>
          </a:xfrm>
        </p:spPr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da-DK" sz="950" dirty="0">
                <a:solidFill>
                  <a:schemeClr val="tx1"/>
                </a:solidFill>
              </a:rPr>
              <a:t>GUX Nuuk </a:t>
            </a:r>
            <a:r>
              <a:rPr lang="da-DK" sz="950" dirty="0" err="1">
                <a:solidFill>
                  <a:schemeClr val="tx1"/>
                </a:solidFill>
              </a:rPr>
              <a:t>ukioq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kingulleq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piviusunngortitsiniarnermi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angusaqarluarsimavoq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Inatsisip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nutaap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sinaakkutaanik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piviusunngortitsiniarnermi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angusaqarnerpaapput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soorlu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ilinniartunngortitsisarneq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ukioq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tamaat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tiimit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ilinniartitsisut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piginnaasaat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ilinniartitsisoqatigiillu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atuutsilerneranni</a:t>
            </a:r>
            <a:r>
              <a:rPr lang="da-DK" sz="950" dirty="0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da-DK" sz="950" dirty="0" err="1"/>
              <a:t>Ingerlaavartumik</a:t>
            </a:r>
            <a:r>
              <a:rPr lang="da-DK" sz="950" dirty="0"/>
              <a:t> </a:t>
            </a:r>
            <a:r>
              <a:rPr lang="da-DK" sz="950" dirty="0" err="1"/>
              <a:t>naliliisarneq</a:t>
            </a:r>
            <a:r>
              <a:rPr lang="da-DK" sz="950" dirty="0"/>
              <a:t> </a:t>
            </a:r>
            <a:r>
              <a:rPr lang="da-DK" sz="950" dirty="0" err="1"/>
              <a:t>suli</a:t>
            </a:r>
            <a:r>
              <a:rPr lang="da-DK" sz="950" dirty="0"/>
              <a:t> </a:t>
            </a:r>
            <a:r>
              <a:rPr lang="da-DK" sz="950" dirty="0" err="1"/>
              <a:t>amigaataavoq</a:t>
            </a:r>
            <a:r>
              <a:rPr lang="da-DK" sz="950" dirty="0"/>
              <a:t>. </a:t>
            </a:r>
            <a:r>
              <a:rPr lang="da-DK" sz="950" dirty="0" err="1"/>
              <a:t>Tamanna</a:t>
            </a:r>
            <a:r>
              <a:rPr lang="da-DK" sz="950" dirty="0"/>
              <a:t> – </a:t>
            </a:r>
            <a:r>
              <a:rPr lang="da-DK" sz="950" dirty="0" err="1"/>
              <a:t>aqutsisut</a:t>
            </a:r>
            <a:r>
              <a:rPr lang="da-DK" sz="950" dirty="0"/>
              <a:t> </a:t>
            </a:r>
            <a:r>
              <a:rPr lang="da-DK" sz="950" dirty="0" err="1"/>
              <a:t>naapertorlugit</a:t>
            </a:r>
            <a:r>
              <a:rPr lang="da-DK" sz="950" dirty="0"/>
              <a:t> - 2016-imi </a:t>
            </a:r>
            <a:r>
              <a:rPr lang="da-DK" sz="950" dirty="0" err="1"/>
              <a:t>sammineqassaaq</a:t>
            </a:r>
            <a:r>
              <a:rPr lang="da-DK" sz="950" dirty="0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da-DK" sz="950" b="1" dirty="0" err="1">
                <a:solidFill>
                  <a:schemeClr val="accent1"/>
                </a:solidFill>
              </a:rPr>
              <a:t>Ataasiakkaat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pisinnaasaat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naapertorlugit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ilinniartitsineq</a:t>
            </a:r>
            <a:endParaRPr lang="da-DK" sz="950" b="1" dirty="0">
              <a:solidFill>
                <a:schemeClr val="accent1"/>
              </a:solidFill>
            </a:endParaRPr>
          </a:p>
          <a:p>
            <a:pPr marL="0" indent="0">
              <a:lnSpc>
                <a:spcPct val="114000"/>
              </a:lnSpc>
              <a:buNone/>
            </a:pPr>
            <a:r>
              <a:rPr lang="da-DK" sz="950" dirty="0" err="1">
                <a:solidFill>
                  <a:schemeClr val="tx1"/>
                </a:solidFill>
              </a:rPr>
              <a:t>Ilinniartitsisut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suli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misigisarpaat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ilinniakkatigut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danskisut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inooqatigiissutsikkut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tunuliaqutarisatigut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atuanngitsoortarnikkullu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assigiinngeqisut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Tamanna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aamma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atuartut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apersorneranni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ersippoq</a:t>
            </a:r>
            <a:r>
              <a:rPr lang="da-DK" sz="950" dirty="0">
                <a:solidFill>
                  <a:schemeClr val="tx1"/>
                </a:solidFill>
              </a:rPr>
              <a:t>, 1/3-iisa </a:t>
            </a:r>
            <a:r>
              <a:rPr lang="da-DK" sz="950" dirty="0" err="1">
                <a:solidFill>
                  <a:schemeClr val="tx1"/>
                </a:solidFill>
              </a:rPr>
              <a:t>ilinniakkatigut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unamminartut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oqimaappallaartutut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oqippallaartutulluunniit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misigisarmatigit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Ilinniartut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piginnaariikkatigut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assigiinnginnerisa</a:t>
            </a:r>
            <a:r>
              <a:rPr lang="da-DK" sz="950" dirty="0">
                <a:solidFill>
                  <a:schemeClr val="tx1"/>
                </a:solidFill>
              </a:rPr>
              <a:t> - </a:t>
            </a:r>
            <a:r>
              <a:rPr lang="da-DK" sz="950" dirty="0" err="1">
                <a:solidFill>
                  <a:schemeClr val="tx1"/>
                </a:solidFill>
              </a:rPr>
              <a:t>ilinniartitsisut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malillugit</a:t>
            </a:r>
            <a:r>
              <a:rPr lang="da-DK" sz="950" dirty="0">
                <a:solidFill>
                  <a:schemeClr val="tx1"/>
                </a:solidFill>
              </a:rPr>
              <a:t> - </a:t>
            </a:r>
            <a:r>
              <a:rPr lang="da-DK" sz="950" dirty="0" err="1">
                <a:solidFill>
                  <a:schemeClr val="tx1"/>
                </a:solidFill>
              </a:rPr>
              <a:t>nassataraat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annertuumik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ataasiakkaat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pisinnaasaat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aallaavigalugit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ilinniartitsiariaqarneq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tamatumanilu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piareersarnissamut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piffissaq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sivisunerusoq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pisariaqarpoq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tamannalu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arlallit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nukissaqarfiginngilaat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Aqutsisut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nutarterinermi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immikkoortut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ilinniartitsinermut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tunngasut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ikorfartorniarlugit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pikkorissaatitsisarsimapput</a:t>
            </a:r>
            <a:r>
              <a:rPr lang="da-DK" sz="950" dirty="0">
                <a:solidFill>
                  <a:schemeClr val="tx1"/>
                </a:solidFill>
              </a:rPr>
              <a:t> – </a:t>
            </a:r>
            <a:r>
              <a:rPr lang="da-DK" sz="950" dirty="0" err="1">
                <a:solidFill>
                  <a:schemeClr val="tx1"/>
                </a:solidFill>
              </a:rPr>
              <a:t>ataasiakkaat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pisinnaasaat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aallaavigalugit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ilinniartitsineq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ilanngullugu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Aamma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artorsartut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oqinaarisulluunniit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immikkut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holdeqarput</a:t>
            </a:r>
            <a:r>
              <a:rPr lang="da-DK" sz="950" dirty="0">
                <a:solidFill>
                  <a:schemeClr val="tx1"/>
                </a:solidFill>
              </a:rPr>
              <a:t>.</a:t>
            </a:r>
            <a:endParaRPr lang="da-DK" sz="950" b="1" dirty="0">
              <a:solidFill>
                <a:schemeClr val="accent1"/>
              </a:solidFill>
            </a:endParaRPr>
          </a:p>
          <a:p>
            <a:pPr marL="0" indent="0">
              <a:lnSpc>
                <a:spcPct val="114000"/>
              </a:lnSpc>
              <a:buNone/>
            </a:pPr>
            <a:endParaRPr lang="da-DK" sz="950" dirty="0">
              <a:solidFill>
                <a:schemeClr val="tx1"/>
              </a:solidFill>
            </a:endParaRPr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9"/>
          </p:nvPr>
        </p:nvSpPr>
        <p:spPr>
          <a:xfrm>
            <a:off x="4800600" y="1354666"/>
            <a:ext cx="4032000" cy="4425951"/>
          </a:xfrm>
        </p:spPr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da-DK" sz="950" b="1" dirty="0" err="1">
                <a:solidFill>
                  <a:schemeClr val="accent1"/>
                </a:solidFill>
              </a:rPr>
              <a:t>Ilitsoqqussarinagu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oqaatsit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atorlugit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ilinniartitsinermut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ilinniartitsisut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amerlanerit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piareersimanerarput</a:t>
            </a:r>
            <a:endParaRPr lang="da-DK" sz="950" b="1" dirty="0">
              <a:solidFill>
                <a:schemeClr val="accent1"/>
              </a:solidFill>
            </a:endParaRPr>
          </a:p>
          <a:p>
            <a:pPr marL="0" indent="0">
              <a:lnSpc>
                <a:spcPct val="114000"/>
              </a:lnSpc>
              <a:buNone/>
            </a:pPr>
            <a:r>
              <a:rPr lang="da-DK" sz="950" dirty="0">
                <a:solidFill>
                  <a:schemeClr val="tx1"/>
                </a:solidFill>
              </a:rPr>
              <a:t>2013-mi 14-imilu </a:t>
            </a:r>
            <a:r>
              <a:rPr lang="da-DK" sz="950" dirty="0" err="1">
                <a:solidFill>
                  <a:schemeClr val="tx1"/>
                </a:solidFill>
              </a:rPr>
              <a:t>naliliinermi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erserpoq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ilinniartitsisut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amerlanerit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ilitsoqqussarinngisaanik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oqaaseqarluni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ilinniartitsineq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qanorpiaq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ingerlatissanerlugu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nalorninartikkaat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Taamaammat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tamanna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pillugu</a:t>
            </a:r>
            <a:r>
              <a:rPr lang="da-DK" sz="950" dirty="0">
                <a:solidFill>
                  <a:schemeClr val="tx1"/>
                </a:solidFill>
              </a:rPr>
              <a:t> 2015-ip </a:t>
            </a:r>
            <a:r>
              <a:rPr lang="da-DK" sz="950" dirty="0" err="1">
                <a:solidFill>
                  <a:schemeClr val="tx1"/>
                </a:solidFill>
              </a:rPr>
              <a:t>aallartinnerani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ukiorlu</a:t>
            </a:r>
            <a:r>
              <a:rPr lang="da-DK" sz="950" dirty="0">
                <a:solidFill>
                  <a:schemeClr val="tx1"/>
                </a:solidFill>
              </a:rPr>
              <a:t> manna </a:t>
            </a:r>
            <a:r>
              <a:rPr lang="da-DK" sz="950" dirty="0" err="1">
                <a:solidFill>
                  <a:schemeClr val="tx1"/>
                </a:solidFill>
              </a:rPr>
              <a:t>nutaanut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tamanut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pikkorissaasoqarpoq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Tamanna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sunniuteqarluarsimarpasippoq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ilinniartitsisut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ilitsoqqussarinagit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oqaasii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atorlugit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ilinniartitsinissamut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piareersimasut</a:t>
            </a:r>
            <a:r>
              <a:rPr lang="da-DK" sz="950" dirty="0">
                <a:solidFill>
                  <a:schemeClr val="tx1"/>
                </a:solidFill>
              </a:rPr>
              <a:t> 38%-</a:t>
            </a:r>
            <a:r>
              <a:rPr lang="da-DK" sz="950" dirty="0" err="1">
                <a:solidFill>
                  <a:schemeClr val="tx1"/>
                </a:solidFill>
              </a:rPr>
              <a:t>imik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qaffariarsimammata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Tamannali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akissutaanni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malunnaateqanngilaq</a:t>
            </a:r>
            <a:r>
              <a:rPr lang="da-DK" sz="950" dirty="0">
                <a:solidFill>
                  <a:schemeClr val="tx1"/>
                </a:solidFill>
              </a:rPr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da-DK" sz="950" b="1" dirty="0" err="1">
                <a:solidFill>
                  <a:schemeClr val="accent1"/>
                </a:solidFill>
              </a:rPr>
              <a:t>Ilinniakkat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sammiviinik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ataqatigiissaarisup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naleqqussaaneq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qularnaarpaa</a:t>
            </a:r>
            <a:endParaRPr lang="da-DK" sz="950" b="1" dirty="0">
              <a:solidFill>
                <a:schemeClr val="accent1"/>
              </a:solidFill>
            </a:endParaRPr>
          </a:p>
          <a:p>
            <a:pPr marL="0" indent="0">
              <a:lnSpc>
                <a:spcPct val="114000"/>
              </a:lnSpc>
              <a:buNone/>
            </a:pPr>
            <a:r>
              <a:rPr lang="da-DK" sz="950" dirty="0" err="1"/>
              <a:t>Aqutsisut</a:t>
            </a:r>
            <a:r>
              <a:rPr lang="da-DK" sz="950" dirty="0"/>
              <a:t> </a:t>
            </a:r>
            <a:r>
              <a:rPr lang="da-DK" sz="950" dirty="0" err="1"/>
              <a:t>ilinniakkat</a:t>
            </a:r>
            <a:r>
              <a:rPr lang="da-DK" sz="950" dirty="0"/>
              <a:t> </a:t>
            </a:r>
            <a:r>
              <a:rPr lang="da-DK" sz="950" dirty="0" err="1"/>
              <a:t>sammiviinik</a:t>
            </a:r>
            <a:r>
              <a:rPr lang="da-DK" sz="950" dirty="0"/>
              <a:t> </a:t>
            </a:r>
            <a:r>
              <a:rPr lang="da-DK" sz="950" dirty="0" err="1"/>
              <a:t>ataqatigiissarisussamik</a:t>
            </a:r>
            <a:r>
              <a:rPr lang="da-DK" sz="950" dirty="0"/>
              <a:t> </a:t>
            </a:r>
            <a:r>
              <a:rPr lang="da-DK" sz="950" dirty="0" err="1"/>
              <a:t>pilersitsisimapput</a:t>
            </a:r>
            <a:r>
              <a:rPr lang="da-DK" sz="950" dirty="0"/>
              <a:t>, </a:t>
            </a:r>
            <a:r>
              <a:rPr lang="da-DK" sz="950" dirty="0" err="1"/>
              <a:t>ilinniakkat</a:t>
            </a:r>
            <a:r>
              <a:rPr lang="da-DK" sz="950" dirty="0"/>
              <a:t> </a:t>
            </a:r>
            <a:r>
              <a:rPr lang="da-DK" sz="950" dirty="0" err="1"/>
              <a:t>sammiviisa</a:t>
            </a:r>
            <a:r>
              <a:rPr lang="da-DK" sz="950" dirty="0"/>
              <a:t> </a:t>
            </a:r>
            <a:r>
              <a:rPr lang="da-DK" sz="950" dirty="0" err="1"/>
              <a:t>naleqqussarnissaannik</a:t>
            </a:r>
            <a:r>
              <a:rPr lang="da-DK" sz="950" dirty="0"/>
              <a:t> </a:t>
            </a:r>
            <a:r>
              <a:rPr lang="da-DK" sz="950" dirty="0" err="1"/>
              <a:t>suliniutillu</a:t>
            </a:r>
            <a:r>
              <a:rPr lang="da-DK" sz="950" dirty="0"/>
              <a:t> </a:t>
            </a:r>
            <a:r>
              <a:rPr lang="da-DK" sz="950" dirty="0" err="1"/>
              <a:t>ataqatigiissarnissaannik</a:t>
            </a:r>
            <a:r>
              <a:rPr lang="da-DK" sz="950" dirty="0"/>
              <a:t> </a:t>
            </a:r>
            <a:r>
              <a:rPr lang="da-DK" sz="950" dirty="0" err="1"/>
              <a:t>suliaqartussamik</a:t>
            </a:r>
            <a:r>
              <a:rPr lang="da-DK" sz="950" dirty="0"/>
              <a:t>. </a:t>
            </a:r>
            <a:r>
              <a:rPr lang="da-DK" sz="950" dirty="0" err="1"/>
              <a:t>Ataqatigiissarisoq</a:t>
            </a:r>
            <a:r>
              <a:rPr lang="da-DK" sz="950" dirty="0"/>
              <a:t> </a:t>
            </a:r>
            <a:r>
              <a:rPr lang="da-DK" sz="950" dirty="0" err="1"/>
              <a:t>maannamut</a:t>
            </a:r>
            <a:r>
              <a:rPr lang="da-DK" sz="950" dirty="0"/>
              <a:t> </a:t>
            </a:r>
            <a:r>
              <a:rPr lang="da-DK" sz="950" dirty="0" err="1"/>
              <a:t>aaqqissuussinernik</a:t>
            </a:r>
            <a:r>
              <a:rPr lang="da-DK" sz="950" dirty="0"/>
              <a:t> </a:t>
            </a:r>
            <a:r>
              <a:rPr lang="da-DK" sz="950" dirty="0" err="1"/>
              <a:t>assigiinngitsunik</a:t>
            </a:r>
            <a:r>
              <a:rPr lang="da-DK" sz="950" dirty="0"/>
              <a:t> </a:t>
            </a:r>
            <a:r>
              <a:rPr lang="da-DK" sz="950" dirty="0" err="1"/>
              <a:t>akimuillunilu</a:t>
            </a:r>
            <a:r>
              <a:rPr lang="da-DK" sz="950" dirty="0"/>
              <a:t> </a:t>
            </a:r>
            <a:r>
              <a:rPr lang="da-DK" sz="950" dirty="0" err="1"/>
              <a:t>ingerlatsinernik</a:t>
            </a:r>
            <a:r>
              <a:rPr lang="da-DK" sz="950" dirty="0"/>
              <a:t> </a:t>
            </a:r>
            <a:r>
              <a:rPr lang="da-DK" sz="950" dirty="0" err="1"/>
              <a:t>suliaqarsimavoq</a:t>
            </a:r>
            <a:r>
              <a:rPr lang="da-DK" sz="950" dirty="0"/>
              <a:t>, </a:t>
            </a:r>
            <a:r>
              <a:rPr lang="da-DK" sz="950" dirty="0" err="1"/>
              <a:t>ilinniartut</a:t>
            </a:r>
            <a:r>
              <a:rPr lang="da-DK" sz="950" dirty="0"/>
              <a:t> </a:t>
            </a:r>
            <a:r>
              <a:rPr lang="da-DK" sz="950" dirty="0" err="1"/>
              <a:t>ilinniakkamikkut</a:t>
            </a:r>
            <a:r>
              <a:rPr lang="da-DK" sz="950" dirty="0"/>
              <a:t> </a:t>
            </a:r>
            <a:r>
              <a:rPr lang="da-DK" sz="950" dirty="0" err="1"/>
              <a:t>sammiviinut</a:t>
            </a:r>
            <a:r>
              <a:rPr lang="da-DK" sz="950" dirty="0"/>
              <a:t> </a:t>
            </a:r>
            <a:r>
              <a:rPr lang="da-DK" sz="950" dirty="0" err="1"/>
              <a:t>naleqqussarneqartunik</a:t>
            </a:r>
            <a:r>
              <a:rPr lang="da-DK" sz="950" dirty="0"/>
              <a:t>. </a:t>
            </a:r>
            <a:r>
              <a:rPr lang="da-DK" sz="950" dirty="0" err="1"/>
              <a:t>Siunissami</a:t>
            </a:r>
            <a:r>
              <a:rPr lang="da-DK" sz="950" dirty="0"/>
              <a:t> </a:t>
            </a:r>
            <a:r>
              <a:rPr lang="da-DK" sz="950" dirty="0" err="1"/>
              <a:t>suliassat</a:t>
            </a:r>
            <a:r>
              <a:rPr lang="da-DK" sz="950" dirty="0"/>
              <a:t> </a:t>
            </a:r>
            <a:r>
              <a:rPr lang="da-DK" sz="950" dirty="0" err="1"/>
              <a:t>assersuutigalugu</a:t>
            </a:r>
            <a:r>
              <a:rPr lang="da-DK" sz="950" dirty="0"/>
              <a:t> </a:t>
            </a:r>
            <a:r>
              <a:rPr lang="da-DK" sz="950" dirty="0" err="1"/>
              <a:t>aammattaaq</a:t>
            </a:r>
            <a:r>
              <a:rPr lang="da-DK" sz="950" dirty="0"/>
              <a:t> </a:t>
            </a:r>
            <a:r>
              <a:rPr lang="da-DK" sz="950" dirty="0" err="1"/>
              <a:t>ilagaat</a:t>
            </a:r>
            <a:r>
              <a:rPr lang="da-DK" sz="950" dirty="0"/>
              <a:t>, </a:t>
            </a:r>
            <a:r>
              <a:rPr lang="da-DK" sz="950" dirty="0" err="1"/>
              <a:t>perorsaanikkut</a:t>
            </a:r>
            <a:r>
              <a:rPr lang="da-DK" sz="950" dirty="0"/>
              <a:t> </a:t>
            </a:r>
            <a:r>
              <a:rPr lang="da-DK" sz="950" dirty="0" err="1"/>
              <a:t>suliniutinik</a:t>
            </a:r>
            <a:r>
              <a:rPr lang="da-DK" sz="950" dirty="0"/>
              <a:t> </a:t>
            </a:r>
            <a:r>
              <a:rPr lang="da-DK" sz="950" dirty="0" err="1"/>
              <a:t>ataqatigiissaarinissaq</a:t>
            </a:r>
            <a:r>
              <a:rPr lang="da-DK" sz="950" dirty="0"/>
              <a:t>.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</a:t>
            </a:r>
            <a:fld id="{BDE1EFA8-517E-F143-8E7A-2A700F90BB9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GUX Nuuk - </a:t>
            </a:r>
            <a:r>
              <a:rPr lang="da-DK" dirty="0" err="1"/>
              <a:t>piviusunngortitsinermi</a:t>
            </a:r>
            <a:r>
              <a:rPr lang="da-DK" dirty="0"/>
              <a:t> </a:t>
            </a:r>
            <a:r>
              <a:rPr lang="da-DK" dirty="0" err="1"/>
              <a:t>killiffik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01434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8"/>
          </p:nvPr>
        </p:nvSpPr>
        <p:spPr>
          <a:xfrm>
            <a:off x="457200" y="1333500"/>
            <a:ext cx="4032000" cy="4197350"/>
          </a:xfrm>
        </p:spPr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da-DK" sz="950" dirty="0" err="1">
                <a:solidFill>
                  <a:schemeClr val="tx1"/>
                </a:solidFill>
              </a:rPr>
              <a:t>Maani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nutarterinermi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pisortatigut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sinaakkutit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piviusunngortinniarnerat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angusaqarfiulluarnerpaavoq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soorlu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ilinniartunngortitsarneq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ukioq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tamaat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tiimit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nikerartumik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skemaliorfiusinnaasut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aamma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ilinniartitsisut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pisinnaasaat</a:t>
            </a:r>
            <a:r>
              <a:rPr lang="da-DK" sz="950" dirty="0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da-DK" sz="950" dirty="0" err="1"/>
              <a:t>Ilinniartitsisoqatigeeqarneq</a:t>
            </a:r>
            <a:r>
              <a:rPr lang="da-DK" sz="950" dirty="0"/>
              <a:t> </a:t>
            </a:r>
            <a:r>
              <a:rPr lang="da-DK" sz="950" dirty="0" err="1"/>
              <a:t>suli</a:t>
            </a:r>
            <a:r>
              <a:rPr lang="da-DK" sz="950" dirty="0"/>
              <a:t> </a:t>
            </a:r>
            <a:r>
              <a:rPr lang="da-DK" sz="950" dirty="0" err="1"/>
              <a:t>atulersimanngilaq</a:t>
            </a:r>
            <a:r>
              <a:rPr lang="da-DK" sz="950" dirty="0"/>
              <a:t>, 2016-imilu </a:t>
            </a:r>
            <a:r>
              <a:rPr lang="da-DK" sz="950" dirty="0" err="1"/>
              <a:t>qitiutitassaqqilluni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Maanna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klassit</a:t>
            </a:r>
            <a:r>
              <a:rPr lang="da-DK" sz="950" dirty="0">
                <a:solidFill>
                  <a:schemeClr val="tx1"/>
                </a:solidFill>
              </a:rPr>
              <a:t> tamarmik </a:t>
            </a:r>
            <a:r>
              <a:rPr lang="da-DK" sz="950" dirty="0" err="1">
                <a:solidFill>
                  <a:schemeClr val="tx1"/>
                </a:solidFill>
              </a:rPr>
              <a:t>klasselærereqarlutillu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mentoreqarput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toqqissisimanissaq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atuanngitsoortarnerit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ilinniakkatigullu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unamminarsinnaasut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sammisaralugit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taakkulu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ilinniartitsisoqatigiittut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ingerlalersinnaapput</a:t>
            </a:r>
            <a:r>
              <a:rPr lang="da-DK" sz="950" dirty="0"/>
              <a:t>. </a:t>
            </a:r>
            <a:r>
              <a:rPr lang="da-DK" sz="950" dirty="0" err="1"/>
              <a:t>Ilusissaalli</a:t>
            </a:r>
            <a:r>
              <a:rPr lang="da-DK" sz="950" dirty="0"/>
              <a:t> </a:t>
            </a:r>
            <a:r>
              <a:rPr lang="da-DK" sz="950" dirty="0" err="1"/>
              <a:t>suli</a:t>
            </a:r>
            <a:r>
              <a:rPr lang="da-DK" sz="950" dirty="0"/>
              <a:t> </a:t>
            </a:r>
            <a:r>
              <a:rPr lang="da-DK" sz="950" dirty="0" err="1"/>
              <a:t>aalajangiunneqanngilaq</a:t>
            </a:r>
            <a:r>
              <a:rPr lang="da-DK" sz="950" dirty="0"/>
              <a:t>.</a:t>
            </a:r>
            <a:endParaRPr lang="da-DK" sz="950" b="1" dirty="0">
              <a:solidFill>
                <a:schemeClr val="accent1"/>
              </a:solidFill>
            </a:endParaRPr>
          </a:p>
          <a:p>
            <a:pPr marL="0" indent="0">
              <a:lnSpc>
                <a:spcPct val="114000"/>
              </a:lnSpc>
              <a:buNone/>
            </a:pPr>
            <a:r>
              <a:rPr lang="da-DK" sz="950" b="1" dirty="0" err="1">
                <a:solidFill>
                  <a:schemeClr val="accent1"/>
                </a:solidFill>
              </a:rPr>
              <a:t>Ilinniakkat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sammiviinik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aqutsisoqarneq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inerisarneqarpoq</a:t>
            </a:r>
            <a:endParaRPr lang="da-DK" sz="950" dirty="0"/>
          </a:p>
          <a:p>
            <a:pPr marL="0" indent="0">
              <a:lnSpc>
                <a:spcPct val="114000"/>
              </a:lnSpc>
              <a:buNone/>
            </a:pPr>
            <a:r>
              <a:rPr lang="da-DK" sz="950" dirty="0" err="1"/>
              <a:t>Sammivinni</a:t>
            </a:r>
            <a:r>
              <a:rPr lang="da-DK" sz="950" dirty="0"/>
              <a:t> </a:t>
            </a:r>
            <a:r>
              <a:rPr lang="da-DK" sz="950" dirty="0" err="1"/>
              <a:t>ilinniartitsisoqatigiit</a:t>
            </a:r>
            <a:r>
              <a:rPr lang="da-DK" sz="950" dirty="0"/>
              <a:t> 2015-imi </a:t>
            </a:r>
            <a:r>
              <a:rPr lang="da-DK" sz="950" dirty="0" err="1"/>
              <a:t>atorunnaarput</a:t>
            </a:r>
            <a:r>
              <a:rPr lang="da-DK" sz="950" dirty="0"/>
              <a:t>. </a:t>
            </a:r>
            <a:r>
              <a:rPr lang="da-DK" sz="950" dirty="0" err="1"/>
              <a:t>Ilinniakkat</a:t>
            </a:r>
            <a:r>
              <a:rPr lang="da-DK" sz="950" dirty="0"/>
              <a:t> </a:t>
            </a:r>
            <a:r>
              <a:rPr lang="da-DK" sz="950" dirty="0" err="1"/>
              <a:t>sammiviinik</a:t>
            </a:r>
            <a:r>
              <a:rPr lang="da-DK" sz="950" dirty="0"/>
              <a:t> </a:t>
            </a:r>
            <a:r>
              <a:rPr lang="da-DK" sz="950" dirty="0" err="1"/>
              <a:t>aqutsisoqarneq</a:t>
            </a:r>
            <a:r>
              <a:rPr lang="da-DK" sz="950" dirty="0"/>
              <a:t> </a:t>
            </a:r>
            <a:r>
              <a:rPr lang="da-DK" sz="950" dirty="0" err="1"/>
              <a:t>ataannarpoq</a:t>
            </a:r>
            <a:r>
              <a:rPr lang="da-DK" sz="950" dirty="0"/>
              <a:t>, </a:t>
            </a:r>
            <a:r>
              <a:rPr lang="da-DK" sz="950" dirty="0" err="1"/>
              <a:t>inuttaali</a:t>
            </a:r>
            <a:r>
              <a:rPr lang="da-DK" sz="950" dirty="0"/>
              <a:t> 5-iniik 3-nut </a:t>
            </a:r>
            <a:r>
              <a:rPr lang="da-DK" sz="950" dirty="0" err="1"/>
              <a:t>ikilipput</a:t>
            </a:r>
            <a:r>
              <a:rPr lang="da-DK" sz="950" dirty="0"/>
              <a:t>. </a:t>
            </a:r>
            <a:r>
              <a:rPr lang="da-DK" sz="950" dirty="0" err="1"/>
              <a:t>Akisussaaffissaat</a:t>
            </a:r>
            <a:r>
              <a:rPr lang="da-DK" sz="950" dirty="0"/>
              <a:t> </a:t>
            </a:r>
            <a:r>
              <a:rPr lang="da-DK" sz="950" dirty="0" err="1"/>
              <a:t>inissinniarneqarput</a:t>
            </a:r>
            <a:r>
              <a:rPr lang="da-DK" sz="950" dirty="0"/>
              <a:t>, </a:t>
            </a:r>
            <a:r>
              <a:rPr lang="da-DK" sz="950" dirty="0" err="1"/>
              <a:t>annermilli</a:t>
            </a:r>
            <a:r>
              <a:rPr lang="da-DK" sz="950" dirty="0"/>
              <a:t> </a:t>
            </a:r>
            <a:r>
              <a:rPr lang="da-DK" sz="950" dirty="0" err="1"/>
              <a:t>tassaaniarunarlutik</a:t>
            </a:r>
            <a:r>
              <a:rPr lang="da-DK" sz="950" dirty="0"/>
              <a:t> </a:t>
            </a:r>
            <a:r>
              <a:rPr lang="da-DK" sz="950" dirty="0" err="1"/>
              <a:t>ilinniakkat</a:t>
            </a:r>
            <a:r>
              <a:rPr lang="da-DK" sz="950" dirty="0"/>
              <a:t> </a:t>
            </a:r>
            <a:r>
              <a:rPr lang="da-DK" sz="950" dirty="0" err="1"/>
              <a:t>sammiviinik</a:t>
            </a:r>
            <a:r>
              <a:rPr lang="da-DK" sz="950" dirty="0"/>
              <a:t> </a:t>
            </a:r>
            <a:r>
              <a:rPr lang="da-DK" sz="950" dirty="0" err="1"/>
              <a:t>pilersaarusiorneq</a:t>
            </a:r>
            <a:r>
              <a:rPr lang="da-DK" sz="950" dirty="0"/>
              <a:t>, </a:t>
            </a:r>
            <a:r>
              <a:rPr lang="da-DK" sz="950" dirty="0" err="1"/>
              <a:t>inerisaaneq</a:t>
            </a:r>
            <a:r>
              <a:rPr lang="da-DK" sz="950" dirty="0"/>
              <a:t> </a:t>
            </a:r>
            <a:r>
              <a:rPr lang="da-DK" sz="950" dirty="0" err="1"/>
              <a:t>naleqqussaanerlu</a:t>
            </a:r>
            <a:r>
              <a:rPr lang="da-DK" sz="950" dirty="0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da-DK" sz="950" dirty="0" err="1"/>
              <a:t>Sammivinnik</a:t>
            </a:r>
            <a:r>
              <a:rPr lang="da-DK" sz="950" dirty="0"/>
              <a:t> </a:t>
            </a:r>
            <a:r>
              <a:rPr lang="da-DK" sz="950" dirty="0" err="1"/>
              <a:t>aqutsisutut</a:t>
            </a:r>
            <a:r>
              <a:rPr lang="da-DK" sz="950" dirty="0"/>
              <a:t> </a:t>
            </a:r>
            <a:r>
              <a:rPr lang="da-DK" sz="950" dirty="0" err="1"/>
              <a:t>suliap</a:t>
            </a:r>
            <a:r>
              <a:rPr lang="da-DK" sz="950" dirty="0"/>
              <a:t> </a:t>
            </a:r>
            <a:r>
              <a:rPr lang="da-DK" sz="950" dirty="0" err="1"/>
              <a:t>nutarterinermik</a:t>
            </a:r>
            <a:r>
              <a:rPr lang="da-DK" sz="950" dirty="0"/>
              <a:t> </a:t>
            </a:r>
            <a:r>
              <a:rPr lang="da-DK" sz="950" dirty="0" err="1"/>
              <a:t>suliaq</a:t>
            </a:r>
            <a:r>
              <a:rPr lang="da-DK" sz="950" dirty="0"/>
              <a:t> </a:t>
            </a:r>
            <a:r>
              <a:rPr lang="da-DK" sz="950" dirty="0" err="1"/>
              <a:t>ikorfartorsinnaavaa</a:t>
            </a:r>
            <a:r>
              <a:rPr lang="da-DK" sz="950" dirty="0"/>
              <a:t>, </a:t>
            </a:r>
            <a:r>
              <a:rPr lang="da-DK" sz="950" dirty="0" err="1"/>
              <a:t>aqutsisunik</a:t>
            </a:r>
            <a:r>
              <a:rPr lang="da-DK" sz="950" dirty="0"/>
              <a:t> </a:t>
            </a:r>
            <a:r>
              <a:rPr lang="da-DK" sz="950" dirty="0" err="1"/>
              <a:t>oqilisaassilluni</a:t>
            </a:r>
            <a:r>
              <a:rPr lang="da-DK" sz="950" dirty="0"/>
              <a:t> </a:t>
            </a:r>
            <a:r>
              <a:rPr lang="da-DK" sz="950" dirty="0" err="1"/>
              <a:t>allaffissornikkut</a:t>
            </a:r>
            <a:r>
              <a:rPr lang="da-DK" sz="950" dirty="0"/>
              <a:t> </a:t>
            </a:r>
            <a:r>
              <a:rPr lang="da-DK" sz="950" dirty="0" err="1"/>
              <a:t>suliassanik</a:t>
            </a:r>
            <a:r>
              <a:rPr lang="da-DK" sz="950" dirty="0"/>
              <a:t> </a:t>
            </a:r>
            <a:r>
              <a:rPr lang="da-DK" sz="950" dirty="0" err="1"/>
              <a:t>isumaginninninnikkut</a:t>
            </a:r>
            <a:r>
              <a:rPr lang="da-DK" sz="950" dirty="0"/>
              <a:t>, </a:t>
            </a:r>
            <a:r>
              <a:rPr lang="da-DK" sz="950" dirty="0" err="1"/>
              <a:t>aamma</a:t>
            </a:r>
            <a:r>
              <a:rPr lang="da-DK" sz="950" dirty="0"/>
              <a:t> </a:t>
            </a:r>
            <a:r>
              <a:rPr lang="da-DK" sz="950" dirty="0" err="1"/>
              <a:t>ilinniartitsisut</a:t>
            </a:r>
            <a:r>
              <a:rPr lang="da-DK" sz="950" dirty="0"/>
              <a:t> </a:t>
            </a:r>
            <a:r>
              <a:rPr lang="da-DK" sz="950" dirty="0" err="1"/>
              <a:t>ilinniartullu</a:t>
            </a:r>
            <a:r>
              <a:rPr lang="da-DK" sz="950" dirty="0"/>
              <a:t> </a:t>
            </a:r>
            <a:r>
              <a:rPr lang="da-DK" sz="950" dirty="0" err="1"/>
              <a:t>ulluinnarisaannut</a:t>
            </a:r>
            <a:r>
              <a:rPr lang="da-DK" sz="950" dirty="0"/>
              <a:t> </a:t>
            </a:r>
            <a:r>
              <a:rPr lang="da-DK" sz="950" dirty="0" err="1"/>
              <a:t>sunniuteqartussaanngitsunik</a:t>
            </a:r>
            <a:r>
              <a:rPr lang="da-DK" sz="950" dirty="0"/>
              <a:t> </a:t>
            </a:r>
            <a:r>
              <a:rPr lang="da-DK" sz="950" dirty="0" err="1"/>
              <a:t>aalajangeeqataanikkut</a:t>
            </a:r>
            <a:r>
              <a:rPr lang="da-DK" sz="950" dirty="0"/>
              <a:t>.</a:t>
            </a:r>
            <a:endParaRPr lang="da-DK" sz="950" dirty="0">
              <a:solidFill>
                <a:schemeClr val="tx1"/>
              </a:solidFill>
            </a:endParaRPr>
          </a:p>
          <a:p>
            <a:pPr marL="0" indent="0">
              <a:lnSpc>
                <a:spcPct val="114000"/>
              </a:lnSpc>
              <a:buNone/>
            </a:pPr>
            <a:endParaRPr lang="da-DK" sz="950" dirty="0">
              <a:solidFill>
                <a:schemeClr val="tx1"/>
              </a:solidFill>
            </a:endParaRPr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9"/>
          </p:nvPr>
        </p:nvSpPr>
        <p:spPr>
          <a:xfrm>
            <a:off x="4800600" y="1339850"/>
            <a:ext cx="4032000" cy="5403850"/>
          </a:xfrm>
        </p:spPr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da-DK" sz="950" b="1" dirty="0" err="1">
                <a:solidFill>
                  <a:schemeClr val="accent1"/>
                </a:solidFill>
              </a:rPr>
              <a:t>Suliniutini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ilinniartitsissutinik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akimuineq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pisortatigut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aaqqissugaanngitsoq</a:t>
            </a:r>
            <a:endParaRPr lang="da-DK" sz="950" b="1" dirty="0">
              <a:solidFill>
                <a:schemeClr val="accent1"/>
              </a:solidFill>
            </a:endParaRPr>
          </a:p>
          <a:p>
            <a:pPr marL="0" indent="0">
              <a:lnSpc>
                <a:spcPct val="114000"/>
              </a:lnSpc>
              <a:buNone/>
            </a:pPr>
            <a:r>
              <a:rPr lang="da-DK" sz="950" dirty="0" err="1"/>
              <a:t>Maani</a:t>
            </a:r>
            <a:r>
              <a:rPr lang="da-DK" sz="950" dirty="0"/>
              <a:t> </a:t>
            </a:r>
            <a:r>
              <a:rPr lang="da-DK" sz="950" dirty="0" err="1"/>
              <a:t>fagit</a:t>
            </a:r>
            <a:r>
              <a:rPr lang="da-DK" sz="950" dirty="0"/>
              <a:t> </a:t>
            </a:r>
            <a:r>
              <a:rPr lang="da-DK" sz="950" dirty="0" err="1"/>
              <a:t>akimorlugit</a:t>
            </a:r>
            <a:r>
              <a:rPr lang="da-DK" sz="950" dirty="0"/>
              <a:t> </a:t>
            </a:r>
            <a:r>
              <a:rPr lang="da-DK" sz="950" dirty="0" err="1"/>
              <a:t>suliniuteqarneq</a:t>
            </a:r>
            <a:r>
              <a:rPr lang="da-DK" sz="950" dirty="0"/>
              <a:t> </a:t>
            </a:r>
            <a:r>
              <a:rPr lang="da-DK" sz="950" dirty="0" err="1"/>
              <a:t>misilittagaqarfigilluarneqarpoq</a:t>
            </a:r>
            <a:r>
              <a:rPr lang="da-DK" sz="950" dirty="0"/>
              <a:t>. </a:t>
            </a:r>
            <a:r>
              <a:rPr lang="da-DK" sz="950" dirty="0" err="1"/>
              <a:t>Suliniutinik</a:t>
            </a:r>
            <a:r>
              <a:rPr lang="da-DK" sz="950" dirty="0"/>
              <a:t> </a:t>
            </a:r>
            <a:r>
              <a:rPr lang="da-DK" sz="950" dirty="0" err="1"/>
              <a:t>annerusunik</a:t>
            </a:r>
            <a:r>
              <a:rPr lang="da-DK" sz="950" dirty="0"/>
              <a:t> </a:t>
            </a:r>
            <a:r>
              <a:rPr lang="da-DK" sz="950" dirty="0" err="1"/>
              <a:t>taaneqarsinnaavoq</a:t>
            </a:r>
            <a:r>
              <a:rPr lang="da-DK" sz="950" dirty="0"/>
              <a:t> </a:t>
            </a:r>
            <a:r>
              <a:rPr lang="da-DK" sz="950" dirty="0" err="1"/>
              <a:t>Biophilia</a:t>
            </a:r>
            <a:r>
              <a:rPr lang="da-DK" sz="950" dirty="0"/>
              <a:t>, </a:t>
            </a:r>
            <a:r>
              <a:rPr lang="da-DK" sz="950" dirty="0" err="1"/>
              <a:t>ilinniarfinnik</a:t>
            </a:r>
            <a:r>
              <a:rPr lang="da-DK" sz="950" dirty="0"/>
              <a:t> allanik </a:t>
            </a:r>
            <a:r>
              <a:rPr lang="da-DK" sz="950" dirty="0" err="1"/>
              <a:t>suleqateqarfiulluartoq</a:t>
            </a:r>
            <a:r>
              <a:rPr lang="da-DK" sz="950" dirty="0"/>
              <a:t>. </a:t>
            </a:r>
            <a:r>
              <a:rPr lang="da-DK" sz="950" dirty="0" err="1"/>
              <a:t>Akiumuilluni</a:t>
            </a:r>
            <a:r>
              <a:rPr lang="da-DK" sz="950" dirty="0"/>
              <a:t> </a:t>
            </a:r>
            <a:r>
              <a:rPr lang="da-DK" sz="950" dirty="0" err="1"/>
              <a:t>ingerlatsineq</a:t>
            </a:r>
            <a:r>
              <a:rPr lang="da-DK" sz="950" dirty="0"/>
              <a:t> </a:t>
            </a:r>
            <a:r>
              <a:rPr lang="da-DK" sz="950" dirty="0" err="1"/>
              <a:t>immikkut</a:t>
            </a:r>
            <a:r>
              <a:rPr lang="da-DK" sz="950" dirty="0"/>
              <a:t> </a:t>
            </a:r>
            <a:r>
              <a:rPr lang="da-DK" sz="950" dirty="0" err="1"/>
              <a:t>isiginiarneqarnikuunngikkaluartoq</a:t>
            </a:r>
            <a:r>
              <a:rPr lang="da-DK" sz="950" dirty="0"/>
              <a:t> </a:t>
            </a:r>
            <a:r>
              <a:rPr lang="da-DK" sz="950" dirty="0" err="1"/>
              <a:t>taama</a:t>
            </a:r>
            <a:r>
              <a:rPr lang="da-DK" sz="950" dirty="0"/>
              <a:t> </a:t>
            </a:r>
            <a:r>
              <a:rPr lang="da-DK" sz="950" dirty="0" err="1"/>
              <a:t>ingerlatsinissamut</a:t>
            </a:r>
            <a:r>
              <a:rPr lang="da-DK" sz="950" dirty="0"/>
              <a:t> </a:t>
            </a:r>
            <a:r>
              <a:rPr lang="da-DK" sz="950" dirty="0" err="1"/>
              <a:t>sinaakkutit</a:t>
            </a:r>
            <a:r>
              <a:rPr lang="da-DK" sz="950" dirty="0"/>
              <a:t> – </a:t>
            </a:r>
            <a:r>
              <a:rPr lang="da-DK" sz="950" dirty="0" err="1"/>
              <a:t>rektori</a:t>
            </a:r>
            <a:r>
              <a:rPr lang="da-DK" sz="950" dirty="0"/>
              <a:t> </a:t>
            </a:r>
            <a:r>
              <a:rPr lang="da-DK" sz="950" dirty="0" err="1"/>
              <a:t>malillugu</a:t>
            </a:r>
            <a:r>
              <a:rPr lang="da-DK" sz="950" dirty="0"/>
              <a:t> – </a:t>
            </a:r>
            <a:r>
              <a:rPr lang="da-DK" sz="950" dirty="0" err="1"/>
              <a:t>pioreerput</a:t>
            </a:r>
            <a:r>
              <a:rPr lang="da-DK" sz="950" dirty="0"/>
              <a:t>, </a:t>
            </a:r>
            <a:r>
              <a:rPr lang="da-DK" sz="950" dirty="0" err="1"/>
              <a:t>ukiuni</a:t>
            </a:r>
            <a:r>
              <a:rPr lang="da-DK" sz="950" dirty="0"/>
              <a:t> </a:t>
            </a:r>
            <a:r>
              <a:rPr lang="da-DK" sz="950" dirty="0" err="1"/>
              <a:t>arlalinni</a:t>
            </a:r>
            <a:r>
              <a:rPr lang="da-DK" sz="950" dirty="0"/>
              <a:t> </a:t>
            </a:r>
            <a:r>
              <a:rPr lang="da-DK" sz="950" dirty="0" err="1"/>
              <a:t>suliniutitut</a:t>
            </a:r>
            <a:r>
              <a:rPr lang="da-DK" sz="950" dirty="0"/>
              <a:t> </a:t>
            </a:r>
            <a:r>
              <a:rPr lang="da-DK" sz="950" dirty="0" err="1"/>
              <a:t>aaqqissuussilluni</a:t>
            </a:r>
            <a:r>
              <a:rPr lang="da-DK" sz="950" dirty="0"/>
              <a:t> </a:t>
            </a:r>
            <a:r>
              <a:rPr lang="da-DK" sz="950" dirty="0" err="1"/>
              <a:t>ilinniartitsisarneq</a:t>
            </a:r>
            <a:r>
              <a:rPr lang="da-DK" sz="950" dirty="0"/>
              <a:t> </a:t>
            </a:r>
            <a:r>
              <a:rPr lang="da-DK" sz="950" dirty="0" err="1"/>
              <a:t>pissutigalugu</a:t>
            </a:r>
            <a:r>
              <a:rPr lang="da-DK" sz="950" dirty="0"/>
              <a:t>. </a:t>
            </a:r>
            <a:r>
              <a:rPr lang="da-DK" sz="950" dirty="0" err="1"/>
              <a:t>Taamaattoq</a:t>
            </a:r>
            <a:r>
              <a:rPr lang="da-DK" sz="950" dirty="0"/>
              <a:t> </a:t>
            </a:r>
            <a:r>
              <a:rPr lang="da-DK" sz="950" dirty="0" err="1"/>
              <a:t>taama</a:t>
            </a:r>
            <a:r>
              <a:rPr lang="da-DK" sz="950" dirty="0"/>
              <a:t> </a:t>
            </a:r>
            <a:r>
              <a:rPr lang="da-DK" sz="950" dirty="0" err="1"/>
              <a:t>aaqqissuussisarneq</a:t>
            </a:r>
            <a:r>
              <a:rPr lang="da-DK" sz="950" dirty="0"/>
              <a:t> </a:t>
            </a:r>
            <a:r>
              <a:rPr lang="da-DK" sz="950" dirty="0" err="1"/>
              <a:t>suli</a:t>
            </a:r>
            <a:r>
              <a:rPr lang="da-DK" sz="950" dirty="0"/>
              <a:t> </a:t>
            </a:r>
            <a:r>
              <a:rPr lang="da-DK" sz="950" dirty="0" err="1"/>
              <a:t>sukkut</a:t>
            </a:r>
            <a:r>
              <a:rPr lang="da-DK" sz="950" dirty="0"/>
              <a:t> </a:t>
            </a:r>
            <a:r>
              <a:rPr lang="da-DK" sz="950" dirty="0" err="1"/>
              <a:t>tamaanaartarpoq</a:t>
            </a:r>
            <a:r>
              <a:rPr lang="da-DK" sz="950" dirty="0"/>
              <a:t> </a:t>
            </a:r>
            <a:r>
              <a:rPr lang="da-DK" sz="950" dirty="0" err="1"/>
              <a:t>ilinniartitsisut</a:t>
            </a:r>
            <a:r>
              <a:rPr lang="da-DK" sz="950" dirty="0"/>
              <a:t> </a:t>
            </a:r>
            <a:r>
              <a:rPr lang="da-DK" sz="950" dirty="0" err="1"/>
              <a:t>ataasiakkaat</a:t>
            </a:r>
            <a:r>
              <a:rPr lang="da-DK" sz="950" dirty="0"/>
              <a:t> </a:t>
            </a:r>
            <a:r>
              <a:rPr lang="da-DK" sz="950" dirty="0" err="1"/>
              <a:t>suliniuteqarnerat</a:t>
            </a:r>
            <a:r>
              <a:rPr lang="da-DK" sz="950" dirty="0"/>
              <a:t> </a:t>
            </a:r>
            <a:r>
              <a:rPr lang="da-DK" sz="950" dirty="0" err="1"/>
              <a:t>apeqqutaalluni</a:t>
            </a:r>
            <a:r>
              <a:rPr lang="da-DK" sz="950" dirty="0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da-DK" sz="950" b="1" dirty="0" err="1">
                <a:solidFill>
                  <a:schemeClr val="accent1"/>
                </a:solidFill>
              </a:rPr>
              <a:t>Oqaatsit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ilitsoqqussaanngitsut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atorlugit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ilinniartitsineq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ukioq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kingulleq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pingaartinneqarpoq</a:t>
            </a:r>
            <a:endParaRPr lang="da-DK" sz="950" b="1" dirty="0">
              <a:solidFill>
                <a:schemeClr val="accent1"/>
              </a:solidFill>
            </a:endParaRPr>
          </a:p>
          <a:p>
            <a:pPr marL="0" indent="0">
              <a:lnSpc>
                <a:spcPct val="114000"/>
              </a:lnSpc>
              <a:buNone/>
            </a:pPr>
            <a:r>
              <a:rPr lang="da-DK" sz="950" dirty="0" err="1">
                <a:solidFill>
                  <a:schemeClr val="tx1"/>
                </a:solidFill>
              </a:rPr>
              <a:t>Naliliinermit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kingullermit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tamanna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maani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pingaartinneqarsimavoq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ilinniartitsisullu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apersorneranni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malunnarluni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taama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ilinniartitsinissamut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piareersimanerartut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malunnaatilmmik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amerlisimammata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Perorsaanermut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siunnersorti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suliniutit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arlaqartut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aallartinnerinut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akisussaasimavoq</a:t>
            </a:r>
            <a:r>
              <a:rPr lang="da-DK" sz="950" dirty="0">
                <a:solidFill>
                  <a:schemeClr val="tx1"/>
                </a:solidFill>
              </a:rPr>
              <a:t>. As. </a:t>
            </a:r>
            <a:r>
              <a:rPr lang="da-DK" sz="950" dirty="0" err="1">
                <a:solidFill>
                  <a:schemeClr val="tx1"/>
                </a:solidFill>
              </a:rPr>
              <a:t>Flipped</a:t>
            </a:r>
            <a:r>
              <a:rPr lang="da-DK" sz="950" dirty="0">
                <a:solidFill>
                  <a:schemeClr val="tx1"/>
                </a:solidFill>
              </a:rPr>
              <a:t> Learning-</a:t>
            </a:r>
            <a:r>
              <a:rPr lang="da-DK" sz="950" dirty="0" err="1">
                <a:solidFill>
                  <a:schemeClr val="tx1"/>
                </a:solidFill>
              </a:rPr>
              <a:t>imik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ingerlatsineq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ilinniarsimasanik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uteqqiiffiusoq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aqqutigalugu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Ilinniartitsisut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apersukkat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tamanna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nuannaarutigaat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ilinniartut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ilitsoqqussarinngisaanik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oqaaseqarluni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ilinniartitsinermik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eqqarsalersitsimmat</a:t>
            </a:r>
            <a:r>
              <a:rPr lang="da-DK" sz="95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</a:t>
            </a:r>
            <a:fld id="{BDE1EFA8-517E-F143-8E7A-2A700F90BB9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GUX Sisimiut - </a:t>
            </a:r>
            <a:r>
              <a:rPr lang="da-DK" dirty="0" err="1"/>
              <a:t>piviusunngortitsinermi</a:t>
            </a:r>
            <a:r>
              <a:rPr lang="da-DK" dirty="0"/>
              <a:t> </a:t>
            </a:r>
            <a:r>
              <a:rPr lang="da-DK" dirty="0" err="1"/>
              <a:t>killiffik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68524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indhold 8"/>
          <p:cNvSpPr>
            <a:spLocks noGrp="1"/>
          </p:cNvSpPr>
          <p:nvPr>
            <p:ph sz="quarter" idx="18"/>
          </p:nvPr>
        </p:nvSpPr>
        <p:spPr>
          <a:xfrm>
            <a:off x="457200" y="1238250"/>
            <a:ext cx="4032000" cy="4197350"/>
          </a:xfrm>
        </p:spPr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da-DK" sz="950" dirty="0" err="1"/>
              <a:t>Maani</a:t>
            </a:r>
            <a:r>
              <a:rPr lang="da-DK" sz="950" dirty="0"/>
              <a:t> </a:t>
            </a:r>
            <a:r>
              <a:rPr lang="da-DK" sz="950" dirty="0" err="1"/>
              <a:t>nutarterinermi</a:t>
            </a:r>
            <a:r>
              <a:rPr lang="da-DK" sz="950" dirty="0"/>
              <a:t> </a:t>
            </a:r>
            <a:r>
              <a:rPr lang="da-DK" sz="950" dirty="0" err="1"/>
              <a:t>pisortatigut</a:t>
            </a:r>
            <a:r>
              <a:rPr lang="da-DK" sz="950" dirty="0"/>
              <a:t> </a:t>
            </a:r>
            <a:r>
              <a:rPr lang="da-DK" sz="950" dirty="0" err="1"/>
              <a:t>sinaakkutit</a:t>
            </a:r>
            <a:r>
              <a:rPr lang="da-DK" sz="950" dirty="0"/>
              <a:t> </a:t>
            </a:r>
            <a:r>
              <a:rPr lang="da-DK" sz="950" dirty="0" err="1"/>
              <a:t>siuarsimaffigineqarluarput</a:t>
            </a:r>
            <a:r>
              <a:rPr lang="da-DK" sz="950" dirty="0"/>
              <a:t>,  </a:t>
            </a:r>
            <a:r>
              <a:rPr lang="da-DK" sz="950" dirty="0" err="1"/>
              <a:t>soorlu</a:t>
            </a:r>
            <a:r>
              <a:rPr lang="da-DK" sz="950" dirty="0"/>
              <a:t> </a:t>
            </a:r>
            <a:r>
              <a:rPr lang="da-DK" sz="950" dirty="0" err="1"/>
              <a:t>ilinniartortaartarneq</a:t>
            </a:r>
            <a:r>
              <a:rPr lang="da-DK" sz="950" dirty="0"/>
              <a:t>, </a:t>
            </a:r>
            <a:r>
              <a:rPr lang="da-DK" sz="950" dirty="0" err="1"/>
              <a:t>ilinniartitsisut</a:t>
            </a:r>
            <a:r>
              <a:rPr lang="da-DK" sz="950" dirty="0"/>
              <a:t> </a:t>
            </a:r>
            <a:r>
              <a:rPr lang="da-DK" sz="950" dirty="0" err="1"/>
              <a:t>pisinnaasaat</a:t>
            </a:r>
            <a:r>
              <a:rPr lang="da-DK" sz="950" dirty="0"/>
              <a:t> </a:t>
            </a:r>
            <a:r>
              <a:rPr lang="da-DK" sz="950" dirty="0" err="1"/>
              <a:t>aamma</a:t>
            </a:r>
            <a:r>
              <a:rPr lang="da-DK" sz="950" dirty="0"/>
              <a:t> </a:t>
            </a:r>
            <a:r>
              <a:rPr lang="da-DK" sz="950" dirty="0" err="1"/>
              <a:t>siunnersuisartoqatigiit</a:t>
            </a:r>
            <a:r>
              <a:rPr lang="da-DK" sz="950" dirty="0"/>
              <a:t>. </a:t>
            </a:r>
            <a:r>
              <a:rPr lang="da-DK" sz="950" dirty="0" err="1"/>
              <a:t>Akerlianik</a:t>
            </a:r>
            <a:r>
              <a:rPr lang="da-DK" sz="950" dirty="0"/>
              <a:t> GUX </a:t>
            </a:r>
            <a:r>
              <a:rPr lang="da-DK" sz="950" dirty="0" err="1"/>
              <a:t>Qaqortumi</a:t>
            </a:r>
            <a:r>
              <a:rPr lang="da-DK" sz="950" dirty="0"/>
              <a:t> </a:t>
            </a:r>
            <a:r>
              <a:rPr lang="da-DK" sz="950" dirty="0" err="1"/>
              <a:t>immikkut</a:t>
            </a:r>
            <a:r>
              <a:rPr lang="da-DK" sz="950" dirty="0"/>
              <a:t> </a:t>
            </a:r>
            <a:r>
              <a:rPr lang="da-DK" sz="950" dirty="0" err="1"/>
              <a:t>piviusunngortinniagassaapput</a:t>
            </a:r>
            <a:r>
              <a:rPr lang="da-DK" sz="950" dirty="0"/>
              <a:t> </a:t>
            </a:r>
            <a:r>
              <a:rPr lang="da-DK" sz="950" dirty="0" err="1"/>
              <a:t>ilinniartitsisoqatigeeqarneq</a:t>
            </a:r>
            <a:r>
              <a:rPr lang="da-DK" sz="950" dirty="0"/>
              <a:t>, </a:t>
            </a:r>
            <a:r>
              <a:rPr lang="da-DK" sz="950" dirty="0" err="1"/>
              <a:t>immikkut</a:t>
            </a:r>
            <a:r>
              <a:rPr lang="da-DK" sz="950" dirty="0"/>
              <a:t> </a:t>
            </a:r>
            <a:r>
              <a:rPr lang="da-DK" sz="950" dirty="0" err="1"/>
              <a:t>aaqqissuussamik</a:t>
            </a:r>
            <a:r>
              <a:rPr lang="da-DK" sz="950" dirty="0"/>
              <a:t> </a:t>
            </a:r>
            <a:r>
              <a:rPr lang="da-DK" sz="950" dirty="0" err="1"/>
              <a:t>ingerlatsinerit</a:t>
            </a:r>
            <a:r>
              <a:rPr lang="da-DK" sz="950" dirty="0"/>
              <a:t>, </a:t>
            </a:r>
            <a:r>
              <a:rPr lang="da-DK" sz="950" dirty="0" err="1"/>
              <a:t>namminerlu</a:t>
            </a:r>
            <a:r>
              <a:rPr lang="da-DK" sz="950" dirty="0"/>
              <a:t> </a:t>
            </a:r>
            <a:r>
              <a:rPr lang="da-DK" sz="950" dirty="0" err="1"/>
              <a:t>kajumissutsimik</a:t>
            </a:r>
            <a:r>
              <a:rPr lang="da-DK" sz="950" dirty="0"/>
              <a:t> </a:t>
            </a:r>
            <a:r>
              <a:rPr lang="da-DK" sz="950" dirty="0" err="1"/>
              <a:t>ilinniarnerit</a:t>
            </a:r>
            <a:r>
              <a:rPr lang="da-DK" sz="950" dirty="0"/>
              <a:t>, </a:t>
            </a:r>
            <a:r>
              <a:rPr lang="da-DK" sz="950" dirty="0" err="1"/>
              <a:t>faginik</a:t>
            </a:r>
            <a:r>
              <a:rPr lang="da-DK" sz="950" dirty="0"/>
              <a:t> </a:t>
            </a:r>
            <a:r>
              <a:rPr lang="da-DK" sz="950" dirty="0" err="1"/>
              <a:t>akimuineq</a:t>
            </a:r>
            <a:r>
              <a:rPr lang="da-DK" sz="950" dirty="0"/>
              <a:t> </a:t>
            </a:r>
            <a:r>
              <a:rPr lang="da-DK" sz="950" dirty="0" err="1"/>
              <a:t>ingerlaavartumillu</a:t>
            </a:r>
            <a:r>
              <a:rPr lang="da-DK" sz="950" dirty="0"/>
              <a:t> </a:t>
            </a:r>
            <a:r>
              <a:rPr lang="da-DK" sz="950" dirty="0" err="1"/>
              <a:t>naliliisarneq</a:t>
            </a:r>
            <a:r>
              <a:rPr lang="da-DK" sz="950" dirty="0"/>
              <a:t>.</a:t>
            </a:r>
            <a:endParaRPr lang="da-DK" sz="950" u="sng" dirty="0"/>
          </a:p>
          <a:p>
            <a:pPr marL="0" indent="0">
              <a:lnSpc>
                <a:spcPct val="114000"/>
              </a:lnSpc>
              <a:buNone/>
            </a:pPr>
            <a:r>
              <a:rPr lang="da-DK" sz="950" b="1" dirty="0" err="1">
                <a:solidFill>
                  <a:schemeClr val="accent1"/>
                </a:solidFill>
              </a:rPr>
              <a:t>Faginik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akimuineq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imminerminik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ineriartussasoq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ilimagineqarpoq</a:t>
            </a:r>
            <a:endParaRPr lang="da-DK" sz="950" b="1" dirty="0">
              <a:solidFill>
                <a:schemeClr val="accent1"/>
              </a:solidFill>
            </a:endParaRPr>
          </a:p>
          <a:p>
            <a:pPr marL="0" indent="0">
              <a:lnSpc>
                <a:spcPct val="114000"/>
              </a:lnSpc>
              <a:buNone/>
            </a:pPr>
            <a:r>
              <a:rPr lang="da-DK" sz="950" dirty="0" err="1"/>
              <a:t>Aqutsisut</a:t>
            </a:r>
            <a:r>
              <a:rPr lang="da-DK" sz="950" dirty="0"/>
              <a:t> </a:t>
            </a:r>
            <a:r>
              <a:rPr lang="da-DK" sz="950" dirty="0" err="1"/>
              <a:t>ilinniartitsisullu</a:t>
            </a:r>
            <a:r>
              <a:rPr lang="da-DK" sz="950" dirty="0"/>
              <a:t> </a:t>
            </a:r>
            <a:r>
              <a:rPr lang="da-DK" sz="950" dirty="0" err="1"/>
              <a:t>misigivaat</a:t>
            </a:r>
            <a:r>
              <a:rPr lang="da-DK" sz="950" dirty="0"/>
              <a:t> </a:t>
            </a:r>
            <a:r>
              <a:rPr lang="da-DK" sz="950" dirty="0" err="1"/>
              <a:t>pitsaasumik</a:t>
            </a:r>
            <a:r>
              <a:rPr lang="da-DK" sz="950" dirty="0"/>
              <a:t> </a:t>
            </a:r>
            <a:r>
              <a:rPr lang="da-DK" sz="950" dirty="0" err="1"/>
              <a:t>akmuilluni</a:t>
            </a:r>
            <a:r>
              <a:rPr lang="da-DK" sz="950" dirty="0"/>
              <a:t> </a:t>
            </a:r>
            <a:r>
              <a:rPr lang="da-DK" sz="950" dirty="0" err="1"/>
              <a:t>ilinniartitsineq</a:t>
            </a:r>
            <a:r>
              <a:rPr lang="da-DK" sz="950" dirty="0"/>
              <a:t> ‘</a:t>
            </a:r>
            <a:r>
              <a:rPr lang="da-DK" sz="950" dirty="0" err="1"/>
              <a:t>immineerluni</a:t>
            </a:r>
            <a:r>
              <a:rPr lang="da-DK" sz="950" dirty="0"/>
              <a:t> </a:t>
            </a:r>
            <a:r>
              <a:rPr lang="da-DK" sz="950" dirty="0" err="1"/>
              <a:t>ineriartortoq</a:t>
            </a:r>
            <a:r>
              <a:rPr lang="da-DK" sz="950" dirty="0"/>
              <a:t>’ – </a:t>
            </a:r>
            <a:r>
              <a:rPr lang="da-DK" sz="950" dirty="0" err="1"/>
              <a:t>ilinniartitsisut</a:t>
            </a:r>
            <a:r>
              <a:rPr lang="da-DK" sz="950" dirty="0"/>
              <a:t> </a:t>
            </a:r>
            <a:r>
              <a:rPr lang="da-DK" sz="950" dirty="0" err="1"/>
              <a:t>imminnut</a:t>
            </a:r>
            <a:r>
              <a:rPr lang="da-DK" sz="950" dirty="0"/>
              <a:t> </a:t>
            </a:r>
            <a:r>
              <a:rPr lang="da-DK" sz="950" dirty="0" err="1"/>
              <a:t>ikioqatigiinnerisigut</a:t>
            </a:r>
            <a:r>
              <a:rPr lang="da-DK" sz="950" dirty="0"/>
              <a:t> </a:t>
            </a:r>
            <a:r>
              <a:rPr lang="da-DK" sz="950" dirty="0" err="1"/>
              <a:t>naleqquffiatigullu</a:t>
            </a:r>
            <a:r>
              <a:rPr lang="da-DK" sz="950" dirty="0"/>
              <a:t> </a:t>
            </a:r>
            <a:r>
              <a:rPr lang="da-DK" sz="950" dirty="0" err="1"/>
              <a:t>ingerlatsinerit</a:t>
            </a:r>
            <a:r>
              <a:rPr lang="da-DK" sz="950" dirty="0"/>
              <a:t> </a:t>
            </a:r>
            <a:r>
              <a:rPr lang="da-DK" sz="950" dirty="0" err="1"/>
              <a:t>ataatsimoortinnerisigut</a:t>
            </a:r>
            <a:r>
              <a:rPr lang="da-DK" sz="950" dirty="0"/>
              <a:t>. </a:t>
            </a:r>
            <a:r>
              <a:rPr lang="da-DK" sz="950" dirty="0" err="1"/>
              <a:t>Apersorneqartut</a:t>
            </a:r>
            <a:r>
              <a:rPr lang="da-DK" sz="950" dirty="0"/>
              <a:t> </a:t>
            </a:r>
            <a:r>
              <a:rPr lang="da-DK" sz="950" dirty="0" err="1"/>
              <a:t>akimuilluni</a:t>
            </a:r>
            <a:r>
              <a:rPr lang="da-DK" sz="950" dirty="0"/>
              <a:t> </a:t>
            </a:r>
            <a:r>
              <a:rPr lang="da-DK" sz="950" dirty="0" err="1"/>
              <a:t>ingerlatsinerit</a:t>
            </a:r>
            <a:r>
              <a:rPr lang="da-DK" sz="950" dirty="0"/>
              <a:t> </a:t>
            </a:r>
            <a:r>
              <a:rPr lang="da-DK" sz="950" dirty="0" err="1"/>
              <a:t>arlalinnik</a:t>
            </a:r>
            <a:r>
              <a:rPr lang="da-DK" sz="950" dirty="0"/>
              <a:t> </a:t>
            </a:r>
            <a:r>
              <a:rPr lang="da-DK" sz="950" dirty="0" err="1"/>
              <a:t>unamminartoqartippaat</a:t>
            </a:r>
            <a:r>
              <a:rPr lang="da-DK" sz="950" dirty="0">
                <a:solidFill>
                  <a:schemeClr val="tx1"/>
                </a:solidFill>
              </a:rPr>
              <a:t>.</a:t>
            </a:r>
            <a:r>
              <a:rPr lang="da-DK" sz="950" dirty="0"/>
              <a:t> As. </a:t>
            </a:r>
            <a:r>
              <a:rPr lang="da-DK" sz="950" dirty="0" err="1"/>
              <a:t>ingerlatsinissat</a:t>
            </a:r>
            <a:r>
              <a:rPr lang="da-DK" sz="950" dirty="0"/>
              <a:t> </a:t>
            </a:r>
            <a:r>
              <a:rPr lang="da-DK" sz="950" dirty="0" err="1"/>
              <a:t>ataqatigiissarnissaannut</a:t>
            </a:r>
            <a:r>
              <a:rPr lang="da-DK" sz="950" dirty="0"/>
              <a:t> </a:t>
            </a:r>
            <a:r>
              <a:rPr lang="da-DK" sz="950" dirty="0" err="1"/>
              <a:t>pilersaarusiornissaannullu</a:t>
            </a:r>
            <a:r>
              <a:rPr lang="da-DK" sz="950" dirty="0"/>
              <a:t> </a:t>
            </a:r>
            <a:r>
              <a:rPr lang="da-DK" sz="950" dirty="0" err="1"/>
              <a:t>piffissaasuasoqartarpoq</a:t>
            </a:r>
            <a:r>
              <a:rPr lang="da-DK" sz="950" dirty="0"/>
              <a:t>. </a:t>
            </a:r>
            <a:r>
              <a:rPr lang="da-DK" sz="950" dirty="0" err="1"/>
              <a:t>Aamma</a:t>
            </a:r>
            <a:r>
              <a:rPr lang="da-DK" sz="950" dirty="0"/>
              <a:t> </a:t>
            </a:r>
            <a:r>
              <a:rPr lang="da-DK" sz="950" dirty="0" err="1"/>
              <a:t>eqqaaneqarpoq</a:t>
            </a:r>
            <a:r>
              <a:rPr lang="da-DK" sz="950" dirty="0"/>
              <a:t> </a:t>
            </a:r>
            <a:r>
              <a:rPr lang="da-DK" sz="950" dirty="0" err="1"/>
              <a:t>fagit</a:t>
            </a:r>
            <a:r>
              <a:rPr lang="da-DK" sz="950" dirty="0"/>
              <a:t> </a:t>
            </a:r>
            <a:r>
              <a:rPr lang="da-DK" sz="950" dirty="0" err="1"/>
              <a:t>ilaat</a:t>
            </a:r>
            <a:r>
              <a:rPr lang="da-DK" sz="950" dirty="0"/>
              <a:t> </a:t>
            </a:r>
            <a:r>
              <a:rPr lang="da-DK" sz="950" dirty="0" err="1"/>
              <a:t>akimuinissamut</a:t>
            </a:r>
            <a:r>
              <a:rPr lang="da-DK" sz="950" dirty="0"/>
              <a:t> </a:t>
            </a:r>
            <a:r>
              <a:rPr lang="da-DK" sz="950" dirty="0" err="1"/>
              <a:t>piukkunnarnerusartut</a:t>
            </a:r>
            <a:r>
              <a:rPr lang="da-DK" sz="950" dirty="0"/>
              <a:t> – </a:t>
            </a:r>
            <a:r>
              <a:rPr lang="da-DK" sz="950" dirty="0" err="1"/>
              <a:t>soorlu</a:t>
            </a:r>
            <a:r>
              <a:rPr lang="da-DK" sz="950" dirty="0"/>
              <a:t> </a:t>
            </a:r>
            <a:r>
              <a:rPr lang="da-DK" sz="950" dirty="0" err="1"/>
              <a:t>fagit</a:t>
            </a:r>
            <a:r>
              <a:rPr lang="da-DK" sz="950" dirty="0"/>
              <a:t> </a:t>
            </a:r>
            <a:r>
              <a:rPr lang="da-DK" sz="950" dirty="0" err="1"/>
              <a:t>assigiiffillit</a:t>
            </a:r>
            <a:r>
              <a:rPr lang="da-DK" sz="950" dirty="0"/>
              <a:t>. </a:t>
            </a:r>
            <a:r>
              <a:rPr lang="da-DK" sz="950" dirty="0" err="1"/>
              <a:t>Aamma</a:t>
            </a:r>
            <a:r>
              <a:rPr lang="da-DK" sz="950" dirty="0"/>
              <a:t> </a:t>
            </a:r>
            <a:r>
              <a:rPr lang="da-DK" sz="950" dirty="0" err="1"/>
              <a:t>apersorneqartut</a:t>
            </a:r>
            <a:r>
              <a:rPr lang="da-DK" sz="950" dirty="0"/>
              <a:t> </a:t>
            </a:r>
            <a:r>
              <a:rPr lang="da-DK" sz="950" dirty="0" err="1"/>
              <a:t>akimuilluni</a:t>
            </a:r>
            <a:r>
              <a:rPr lang="da-DK" sz="950" dirty="0"/>
              <a:t> </a:t>
            </a:r>
            <a:r>
              <a:rPr lang="da-DK" sz="950" dirty="0" err="1"/>
              <a:t>ingerlatsinerit</a:t>
            </a:r>
            <a:r>
              <a:rPr lang="da-DK" sz="950" dirty="0"/>
              <a:t> </a:t>
            </a:r>
            <a:r>
              <a:rPr lang="da-DK" sz="950" dirty="0" err="1"/>
              <a:t>naleqassusiat</a:t>
            </a:r>
            <a:r>
              <a:rPr lang="da-DK" sz="950" dirty="0"/>
              <a:t> </a:t>
            </a:r>
            <a:r>
              <a:rPr lang="da-DK" sz="950" dirty="0" err="1"/>
              <a:t>assigiinngeqisunik</a:t>
            </a:r>
            <a:r>
              <a:rPr lang="da-DK" sz="950" dirty="0"/>
              <a:t> </a:t>
            </a:r>
            <a:r>
              <a:rPr lang="da-DK" sz="950" dirty="0" err="1"/>
              <a:t>isumaqarfigaat</a:t>
            </a:r>
            <a:r>
              <a:rPr lang="da-DK" sz="950" dirty="0"/>
              <a:t>, </a:t>
            </a:r>
            <a:r>
              <a:rPr lang="da-DK" sz="950" dirty="0" err="1"/>
              <a:t>tamannalu</a:t>
            </a:r>
            <a:r>
              <a:rPr lang="da-DK" sz="950" dirty="0"/>
              <a:t> </a:t>
            </a:r>
            <a:r>
              <a:rPr lang="da-DK" sz="950" dirty="0" err="1"/>
              <a:t>kajumissutsimut</a:t>
            </a:r>
            <a:r>
              <a:rPr lang="da-DK" sz="950" dirty="0"/>
              <a:t> </a:t>
            </a:r>
            <a:r>
              <a:rPr lang="da-DK" sz="950" dirty="0" err="1"/>
              <a:t>sunniuteqarpoq</a:t>
            </a:r>
            <a:r>
              <a:rPr lang="da-DK" sz="950" dirty="0"/>
              <a:t>. </a:t>
            </a:r>
            <a:r>
              <a:rPr lang="da-DK" sz="950" dirty="0" err="1"/>
              <a:t>Taamaammat</a:t>
            </a:r>
            <a:r>
              <a:rPr lang="da-DK" sz="950" dirty="0"/>
              <a:t> </a:t>
            </a:r>
            <a:r>
              <a:rPr lang="da-DK" sz="950" dirty="0" err="1"/>
              <a:t>nutarterinermi</a:t>
            </a:r>
            <a:r>
              <a:rPr lang="da-DK" sz="950" dirty="0"/>
              <a:t> </a:t>
            </a:r>
            <a:r>
              <a:rPr lang="da-DK" sz="950" dirty="0" err="1"/>
              <a:t>takorluukkat</a:t>
            </a:r>
            <a:r>
              <a:rPr lang="da-DK" sz="950" dirty="0"/>
              <a:t> </a:t>
            </a:r>
            <a:r>
              <a:rPr lang="da-DK" sz="950" dirty="0" err="1"/>
              <a:t>annerusumik</a:t>
            </a:r>
            <a:r>
              <a:rPr lang="da-DK" sz="950" dirty="0"/>
              <a:t> </a:t>
            </a:r>
            <a:r>
              <a:rPr lang="da-DK" sz="950" dirty="0" err="1"/>
              <a:t>piviusunngorniassappata</a:t>
            </a:r>
            <a:r>
              <a:rPr lang="da-DK" sz="950" dirty="0"/>
              <a:t>, </a:t>
            </a:r>
            <a:r>
              <a:rPr lang="da-DK" sz="950" dirty="0" err="1"/>
              <a:t>aporfiusartut</a:t>
            </a:r>
            <a:r>
              <a:rPr lang="da-DK" sz="950" dirty="0"/>
              <a:t> </a:t>
            </a:r>
            <a:r>
              <a:rPr lang="da-DK" sz="950" dirty="0" err="1"/>
              <a:t>samminerunerusariaqarnerat</a:t>
            </a:r>
            <a:r>
              <a:rPr lang="da-DK" sz="950" dirty="0"/>
              <a:t> </a:t>
            </a:r>
            <a:r>
              <a:rPr lang="da-DK" sz="950" dirty="0" err="1"/>
              <a:t>pisariaqassaaq</a:t>
            </a:r>
            <a:r>
              <a:rPr lang="da-DK" sz="950" dirty="0"/>
              <a:t>.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9"/>
          </p:nvPr>
        </p:nvSpPr>
        <p:spPr>
          <a:xfrm>
            <a:off x="4800600" y="1250950"/>
            <a:ext cx="4032000" cy="4197350"/>
          </a:xfrm>
        </p:spPr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da-DK" sz="950" b="1" dirty="0" err="1">
                <a:solidFill>
                  <a:schemeClr val="accent1"/>
                </a:solidFill>
              </a:rPr>
              <a:t>Ilitsoqqussaanngitsunik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oqaaseqarluni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ilinniartitsineq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isiginiarneqarneruvoq</a:t>
            </a:r>
            <a:endParaRPr lang="da-DK" sz="950" b="1" dirty="0">
              <a:solidFill>
                <a:schemeClr val="accent1"/>
              </a:solidFill>
            </a:endParaRPr>
          </a:p>
          <a:p>
            <a:pPr marL="0" indent="0">
              <a:lnSpc>
                <a:spcPct val="114000"/>
              </a:lnSpc>
              <a:buNone/>
            </a:pPr>
            <a:r>
              <a:rPr lang="da-DK" sz="950" dirty="0" err="1"/>
              <a:t>Ukioq</a:t>
            </a:r>
            <a:r>
              <a:rPr lang="da-DK" sz="950" dirty="0"/>
              <a:t> </a:t>
            </a:r>
            <a:r>
              <a:rPr lang="da-DK" sz="950" dirty="0" err="1"/>
              <a:t>kingulleq</a:t>
            </a:r>
            <a:r>
              <a:rPr lang="da-DK" sz="950" dirty="0"/>
              <a:t> </a:t>
            </a:r>
            <a:r>
              <a:rPr lang="da-DK" sz="950" dirty="0" err="1"/>
              <a:t>ilinniartitsisut</a:t>
            </a:r>
            <a:r>
              <a:rPr lang="da-DK" sz="950" dirty="0"/>
              <a:t> </a:t>
            </a:r>
            <a:r>
              <a:rPr lang="da-DK" sz="950" dirty="0" err="1"/>
              <a:t>nutaat</a:t>
            </a:r>
            <a:r>
              <a:rPr lang="da-DK" sz="950" dirty="0"/>
              <a:t> </a:t>
            </a:r>
            <a:r>
              <a:rPr lang="da-DK" sz="950" dirty="0" err="1"/>
              <a:t>pikkorissarnissaat</a:t>
            </a:r>
            <a:r>
              <a:rPr lang="da-DK" sz="950" dirty="0"/>
              <a:t> </a:t>
            </a:r>
            <a:r>
              <a:rPr lang="da-DK" sz="950" dirty="0" err="1"/>
              <a:t>ikorfartornissaallu</a:t>
            </a:r>
            <a:r>
              <a:rPr lang="da-DK" sz="950" dirty="0"/>
              <a:t> </a:t>
            </a:r>
            <a:r>
              <a:rPr lang="da-DK" sz="950" dirty="0" err="1"/>
              <a:t>aqutsisuniit</a:t>
            </a:r>
            <a:r>
              <a:rPr lang="da-DK" sz="950" dirty="0"/>
              <a:t> </a:t>
            </a:r>
            <a:r>
              <a:rPr lang="da-DK" sz="950" dirty="0" err="1"/>
              <a:t>eqeersimaarfigineqarneruvoq</a:t>
            </a:r>
            <a:r>
              <a:rPr lang="da-DK" sz="950" dirty="0"/>
              <a:t>, </a:t>
            </a:r>
            <a:r>
              <a:rPr lang="da-DK" sz="950" dirty="0" err="1"/>
              <a:t>taamatullu</a:t>
            </a:r>
            <a:r>
              <a:rPr lang="da-DK" sz="950" dirty="0"/>
              <a:t> </a:t>
            </a:r>
            <a:r>
              <a:rPr lang="da-DK" sz="950" dirty="0" err="1"/>
              <a:t>ilinniartitsisut</a:t>
            </a:r>
            <a:r>
              <a:rPr lang="da-DK" sz="950" dirty="0"/>
              <a:t> </a:t>
            </a:r>
            <a:r>
              <a:rPr lang="da-DK" sz="950" dirty="0" err="1"/>
              <a:t>Nunatsinnut</a:t>
            </a:r>
            <a:r>
              <a:rPr lang="da-DK" sz="950" dirty="0"/>
              <a:t> </a:t>
            </a:r>
            <a:r>
              <a:rPr lang="da-DK" sz="950" dirty="0" err="1"/>
              <a:t>attuumassutillit</a:t>
            </a:r>
            <a:r>
              <a:rPr lang="da-DK" sz="950" dirty="0"/>
              <a:t> </a:t>
            </a:r>
            <a:r>
              <a:rPr lang="da-DK" sz="950" dirty="0" err="1"/>
              <a:t>atorfinitsinissaat</a:t>
            </a:r>
            <a:r>
              <a:rPr lang="da-DK" sz="950" dirty="0"/>
              <a:t>, </a:t>
            </a:r>
            <a:r>
              <a:rPr lang="da-DK" sz="950" dirty="0" err="1"/>
              <a:t>aqutsisut</a:t>
            </a:r>
            <a:r>
              <a:rPr lang="da-DK" sz="950" dirty="0"/>
              <a:t> </a:t>
            </a:r>
            <a:r>
              <a:rPr lang="da-DK" sz="950" dirty="0" err="1"/>
              <a:t>misigisimammata</a:t>
            </a:r>
            <a:r>
              <a:rPr lang="da-DK" sz="950" dirty="0"/>
              <a:t> </a:t>
            </a:r>
            <a:r>
              <a:rPr lang="da-DK" sz="950" dirty="0" err="1"/>
              <a:t>iilinniartut</a:t>
            </a:r>
            <a:r>
              <a:rPr lang="da-DK" sz="950" dirty="0"/>
              <a:t> </a:t>
            </a:r>
            <a:r>
              <a:rPr lang="da-DK" sz="950" dirty="0" err="1"/>
              <a:t>litsoqqussarinngisaannik</a:t>
            </a:r>
            <a:r>
              <a:rPr lang="da-DK" sz="950" dirty="0"/>
              <a:t> </a:t>
            </a:r>
            <a:r>
              <a:rPr lang="da-DK" sz="950" dirty="0" err="1"/>
              <a:t>oqaaseqarluni</a:t>
            </a:r>
            <a:r>
              <a:rPr lang="da-DK" sz="950" dirty="0"/>
              <a:t> </a:t>
            </a:r>
            <a:r>
              <a:rPr lang="da-DK" sz="950" dirty="0" err="1"/>
              <a:t>ilinniartitsineq</a:t>
            </a:r>
            <a:r>
              <a:rPr lang="da-DK" sz="950" dirty="0"/>
              <a:t> </a:t>
            </a:r>
            <a:r>
              <a:rPr lang="da-DK" sz="950" dirty="0" err="1"/>
              <a:t>ilinniartitsisunut</a:t>
            </a:r>
            <a:r>
              <a:rPr lang="da-DK" sz="950" dirty="0"/>
              <a:t> </a:t>
            </a:r>
            <a:r>
              <a:rPr lang="da-DK" sz="950" dirty="0" err="1"/>
              <a:t>Nunatsinnit</a:t>
            </a:r>
            <a:r>
              <a:rPr lang="da-DK" sz="950" dirty="0"/>
              <a:t> </a:t>
            </a:r>
            <a:r>
              <a:rPr lang="da-DK" sz="950" dirty="0" err="1"/>
              <a:t>misilittagaqanngitsunut</a:t>
            </a:r>
            <a:r>
              <a:rPr lang="da-DK" sz="950" dirty="0"/>
              <a:t> </a:t>
            </a:r>
            <a:r>
              <a:rPr lang="da-DK" sz="950" dirty="0" err="1"/>
              <a:t>ajornakusoornerusoq</a:t>
            </a:r>
            <a:r>
              <a:rPr lang="da-DK" sz="950" dirty="0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da-DK" sz="950" dirty="0" err="1"/>
              <a:t>Apersorneqartut</a:t>
            </a:r>
            <a:r>
              <a:rPr lang="da-DK" sz="950" dirty="0"/>
              <a:t> </a:t>
            </a:r>
            <a:r>
              <a:rPr lang="da-DK" sz="950" dirty="0" err="1"/>
              <a:t>pineqartumik</a:t>
            </a:r>
            <a:r>
              <a:rPr lang="da-DK" sz="950" dirty="0"/>
              <a:t> </a:t>
            </a:r>
            <a:r>
              <a:rPr lang="da-DK" sz="950" dirty="0" err="1"/>
              <a:t>aallussaqarnerunerarput</a:t>
            </a:r>
            <a:r>
              <a:rPr lang="da-DK" sz="950" dirty="0"/>
              <a:t>, </a:t>
            </a:r>
            <a:r>
              <a:rPr lang="da-DK" sz="950" dirty="0" err="1"/>
              <a:t>kisiannili</a:t>
            </a:r>
            <a:r>
              <a:rPr lang="da-DK" sz="950" dirty="0"/>
              <a:t> </a:t>
            </a:r>
            <a:r>
              <a:rPr lang="da-DK" sz="950" dirty="0" err="1"/>
              <a:t>ilinniartitseriaatsinut</a:t>
            </a:r>
            <a:r>
              <a:rPr lang="da-DK" sz="950" dirty="0"/>
              <a:t> </a:t>
            </a:r>
            <a:r>
              <a:rPr lang="da-DK" sz="950" dirty="0" err="1"/>
              <a:t>ilaatinnissaa</a:t>
            </a:r>
            <a:r>
              <a:rPr lang="da-DK" sz="950" dirty="0"/>
              <a:t> </a:t>
            </a:r>
            <a:r>
              <a:rPr lang="da-DK" sz="950" dirty="0" err="1"/>
              <a:t>ilaasa</a:t>
            </a:r>
            <a:r>
              <a:rPr lang="da-DK" sz="950" dirty="0"/>
              <a:t> </a:t>
            </a:r>
            <a:r>
              <a:rPr lang="da-DK" sz="950" dirty="0" err="1"/>
              <a:t>anguniapiloorpaat</a:t>
            </a:r>
            <a:r>
              <a:rPr lang="da-DK" sz="950" dirty="0"/>
              <a:t>. </a:t>
            </a:r>
            <a:r>
              <a:rPr lang="da-DK" sz="950" dirty="0" err="1"/>
              <a:t>Ilinniartut</a:t>
            </a:r>
            <a:r>
              <a:rPr lang="da-DK" sz="950" dirty="0"/>
              <a:t> </a:t>
            </a:r>
            <a:r>
              <a:rPr lang="da-DK" sz="950" dirty="0" err="1"/>
              <a:t>apersorneqartut</a:t>
            </a:r>
            <a:r>
              <a:rPr lang="da-DK" sz="950" dirty="0"/>
              <a:t> </a:t>
            </a:r>
            <a:r>
              <a:rPr lang="da-DK" sz="950" dirty="0" err="1"/>
              <a:t>naapertorlugit</a:t>
            </a:r>
            <a:r>
              <a:rPr lang="da-DK" sz="950" dirty="0"/>
              <a:t> </a:t>
            </a:r>
            <a:r>
              <a:rPr lang="da-DK" sz="950" dirty="0" err="1"/>
              <a:t>ilinniartitsisut</a:t>
            </a:r>
            <a:r>
              <a:rPr lang="da-DK" sz="950" dirty="0"/>
              <a:t> </a:t>
            </a:r>
            <a:r>
              <a:rPr lang="da-DK" sz="950" dirty="0" err="1"/>
              <a:t>aaqqissuusseriaasii</a:t>
            </a:r>
            <a:r>
              <a:rPr lang="da-DK" sz="950" dirty="0"/>
              <a:t> </a:t>
            </a:r>
            <a:r>
              <a:rPr lang="da-DK" sz="950" dirty="0" err="1"/>
              <a:t>periusaallu</a:t>
            </a:r>
            <a:r>
              <a:rPr lang="da-DK" sz="950" dirty="0"/>
              <a:t> </a:t>
            </a:r>
            <a:r>
              <a:rPr lang="da-DK" sz="950" dirty="0" err="1"/>
              <a:t>assigiinngissinnaapput</a:t>
            </a:r>
            <a:r>
              <a:rPr lang="da-DK" sz="950" dirty="0"/>
              <a:t>, </a:t>
            </a:r>
            <a:r>
              <a:rPr lang="da-DK" sz="950" dirty="0" err="1"/>
              <a:t>ilinniartitsisullu</a:t>
            </a:r>
            <a:r>
              <a:rPr lang="da-DK" sz="950" dirty="0"/>
              <a:t> </a:t>
            </a:r>
            <a:r>
              <a:rPr lang="da-DK" sz="950" dirty="0" err="1"/>
              <a:t>ilaat</a:t>
            </a:r>
            <a:r>
              <a:rPr lang="da-DK" sz="950" dirty="0"/>
              <a:t> </a:t>
            </a:r>
            <a:r>
              <a:rPr lang="da-DK" sz="950" dirty="0" err="1"/>
              <a:t>paasiuminaassinnaallutik</a:t>
            </a:r>
            <a:r>
              <a:rPr lang="da-DK" sz="950" dirty="0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da-DK" sz="950" b="1" dirty="0" err="1">
                <a:solidFill>
                  <a:schemeClr val="accent1"/>
                </a:solidFill>
              </a:rPr>
              <a:t>Kulturimik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tunngaveqarneq</a:t>
            </a:r>
            <a:r>
              <a:rPr lang="da-DK" sz="950" b="1" dirty="0">
                <a:solidFill>
                  <a:schemeClr val="accent1"/>
                </a:solidFill>
              </a:rPr>
              <a:t> </a:t>
            </a:r>
            <a:r>
              <a:rPr lang="da-DK" sz="950" b="1" dirty="0" err="1">
                <a:solidFill>
                  <a:schemeClr val="accent1"/>
                </a:solidFill>
              </a:rPr>
              <a:t>isumaqalersitsivoq</a:t>
            </a:r>
            <a:endParaRPr lang="da-DK" sz="950" b="1" dirty="0">
              <a:solidFill>
                <a:schemeClr val="accent1"/>
              </a:solidFill>
            </a:endParaRPr>
          </a:p>
          <a:p>
            <a:pPr marL="0" indent="0">
              <a:lnSpc>
                <a:spcPct val="114000"/>
              </a:lnSpc>
              <a:buNone/>
            </a:pPr>
            <a:r>
              <a:rPr lang="da-DK" sz="950" dirty="0" err="1"/>
              <a:t>Nunatsinni</a:t>
            </a:r>
            <a:r>
              <a:rPr lang="da-DK" sz="950" dirty="0"/>
              <a:t> </a:t>
            </a:r>
            <a:r>
              <a:rPr lang="da-DK" sz="950" dirty="0" err="1"/>
              <a:t>ilinniartitsinermik</a:t>
            </a:r>
            <a:r>
              <a:rPr lang="da-DK" sz="950" dirty="0"/>
              <a:t> </a:t>
            </a:r>
            <a:r>
              <a:rPr lang="da-DK" sz="950" dirty="0" err="1"/>
              <a:t>ilitsersuut</a:t>
            </a:r>
            <a:r>
              <a:rPr lang="da-DK" sz="950" dirty="0"/>
              <a:t> </a:t>
            </a:r>
            <a:r>
              <a:rPr lang="da-DK" sz="950" dirty="0" err="1"/>
              <a:t>aqqutigalugu</a:t>
            </a:r>
            <a:r>
              <a:rPr lang="da-DK" sz="950" dirty="0"/>
              <a:t>  </a:t>
            </a:r>
            <a:r>
              <a:rPr lang="da-DK" sz="950" dirty="0" err="1"/>
              <a:t>aqutsisut</a:t>
            </a:r>
            <a:r>
              <a:rPr lang="da-DK" sz="950" dirty="0"/>
              <a:t> </a:t>
            </a:r>
            <a:r>
              <a:rPr lang="da-DK" sz="950" dirty="0" err="1"/>
              <a:t>arlalinnik</a:t>
            </a:r>
            <a:r>
              <a:rPr lang="da-DK" sz="950" dirty="0"/>
              <a:t> </a:t>
            </a:r>
            <a:r>
              <a:rPr lang="da-DK" sz="950" dirty="0" err="1"/>
              <a:t>suliniuteqarput</a:t>
            </a:r>
            <a:r>
              <a:rPr lang="da-DK" sz="950" dirty="0"/>
              <a:t>, </a:t>
            </a:r>
            <a:r>
              <a:rPr lang="da-DK" sz="950" dirty="0" err="1"/>
              <a:t>ilinniartitsisut</a:t>
            </a:r>
            <a:r>
              <a:rPr lang="da-DK" sz="950" dirty="0"/>
              <a:t> </a:t>
            </a:r>
            <a:r>
              <a:rPr lang="da-DK" sz="950" dirty="0" err="1"/>
              <a:t>nutaat</a:t>
            </a:r>
            <a:r>
              <a:rPr lang="da-DK" sz="950" dirty="0"/>
              <a:t> </a:t>
            </a:r>
            <a:r>
              <a:rPr lang="da-DK" sz="950" dirty="0" err="1"/>
              <a:t>kulturi</a:t>
            </a:r>
            <a:r>
              <a:rPr lang="da-DK" sz="950" dirty="0"/>
              <a:t> </a:t>
            </a:r>
            <a:r>
              <a:rPr lang="da-DK" sz="950" dirty="0" err="1"/>
              <a:t>aallaavigalugu</a:t>
            </a:r>
            <a:r>
              <a:rPr lang="da-DK" sz="950" dirty="0"/>
              <a:t> </a:t>
            </a:r>
            <a:r>
              <a:rPr lang="da-DK" sz="950" dirty="0" err="1"/>
              <a:t>ilinniartitsisinnaalernissaat</a:t>
            </a:r>
            <a:r>
              <a:rPr lang="da-DK" sz="950" dirty="0"/>
              <a:t> </a:t>
            </a:r>
            <a:r>
              <a:rPr lang="da-DK" sz="950" dirty="0" err="1"/>
              <a:t>qularnaarumallugu</a:t>
            </a:r>
            <a:r>
              <a:rPr lang="da-DK" sz="950" dirty="0"/>
              <a:t>. </a:t>
            </a:r>
            <a:r>
              <a:rPr lang="da-DK" sz="950" dirty="0" err="1"/>
              <a:t>Ilinniartitsisut</a:t>
            </a:r>
            <a:r>
              <a:rPr lang="da-DK" sz="950" dirty="0"/>
              <a:t> </a:t>
            </a:r>
            <a:r>
              <a:rPr lang="da-DK" sz="950" dirty="0" err="1"/>
              <a:t>apersukkat</a:t>
            </a:r>
            <a:r>
              <a:rPr lang="da-DK" sz="950" dirty="0"/>
              <a:t> </a:t>
            </a:r>
            <a:r>
              <a:rPr lang="da-DK" sz="950" dirty="0" err="1"/>
              <a:t>arlallit</a:t>
            </a:r>
            <a:r>
              <a:rPr lang="da-DK" sz="950" dirty="0"/>
              <a:t> </a:t>
            </a:r>
            <a:r>
              <a:rPr lang="da-DK" sz="950" dirty="0" err="1"/>
              <a:t>kulturi</a:t>
            </a:r>
            <a:r>
              <a:rPr lang="da-DK" sz="950" dirty="0"/>
              <a:t> </a:t>
            </a:r>
            <a:r>
              <a:rPr lang="da-DK" sz="950" dirty="0" err="1"/>
              <a:t>tunngavigalugu</a:t>
            </a:r>
            <a:r>
              <a:rPr lang="da-DK" sz="950" dirty="0"/>
              <a:t> </a:t>
            </a:r>
            <a:r>
              <a:rPr lang="da-DK" sz="950" dirty="0" err="1"/>
              <a:t>ilinniartitsineq</a:t>
            </a:r>
            <a:r>
              <a:rPr lang="da-DK" sz="950" dirty="0"/>
              <a:t> </a:t>
            </a:r>
            <a:r>
              <a:rPr lang="da-DK" sz="950" dirty="0" err="1"/>
              <a:t>erseqqissarpaat</a:t>
            </a:r>
            <a:r>
              <a:rPr lang="da-DK" sz="950" dirty="0"/>
              <a:t> </a:t>
            </a:r>
            <a:r>
              <a:rPr lang="da-DK" sz="950" dirty="0" err="1"/>
              <a:t>tassaanerarlugu</a:t>
            </a:r>
            <a:r>
              <a:rPr lang="da-DK" sz="950" dirty="0"/>
              <a:t> </a:t>
            </a:r>
            <a:r>
              <a:rPr lang="da-DK" sz="950" dirty="0" err="1"/>
              <a:t>ilinniartitsinermi</a:t>
            </a:r>
            <a:r>
              <a:rPr lang="da-DK" sz="950" dirty="0"/>
              <a:t> </a:t>
            </a:r>
            <a:r>
              <a:rPr lang="da-DK" sz="950" dirty="0" err="1"/>
              <a:t>ulluinnarnit</a:t>
            </a:r>
            <a:r>
              <a:rPr lang="da-DK" sz="950" dirty="0"/>
              <a:t> </a:t>
            </a:r>
            <a:r>
              <a:rPr lang="da-DK" sz="950" dirty="0" err="1"/>
              <a:t>assersuusiorneq</a:t>
            </a:r>
            <a:r>
              <a:rPr lang="da-DK" sz="950" dirty="0"/>
              <a:t>, </a:t>
            </a:r>
            <a:r>
              <a:rPr lang="da-DK" sz="950" dirty="0" err="1"/>
              <a:t>naapertuuttunik</a:t>
            </a:r>
            <a:r>
              <a:rPr lang="da-DK" sz="950" dirty="0"/>
              <a:t> </a:t>
            </a:r>
            <a:r>
              <a:rPr lang="da-DK" sz="950" dirty="0" err="1"/>
              <a:t>ilinniartullu</a:t>
            </a:r>
            <a:r>
              <a:rPr lang="da-DK" sz="950" dirty="0"/>
              <a:t> </a:t>
            </a:r>
            <a:r>
              <a:rPr lang="da-DK" sz="950" dirty="0" err="1"/>
              <a:t>misilittagaannik</a:t>
            </a:r>
            <a:r>
              <a:rPr lang="da-DK" sz="950" dirty="0"/>
              <a:t> </a:t>
            </a:r>
            <a:r>
              <a:rPr lang="da-DK" sz="950" dirty="0" err="1"/>
              <a:t>aallaaveqartumik</a:t>
            </a:r>
            <a:r>
              <a:rPr lang="da-DK" sz="950" dirty="0"/>
              <a:t>.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</a:t>
            </a:r>
            <a:fld id="{BDE1EFA8-517E-F143-8E7A-2A700F90BB96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457200" y="495300"/>
            <a:ext cx="8229600" cy="539496"/>
          </a:xfrm>
        </p:spPr>
        <p:txBody>
          <a:bodyPr/>
          <a:lstStyle/>
          <a:p>
            <a:r>
              <a:rPr lang="da-DK" dirty="0"/>
              <a:t>GUX Qaqortoq - </a:t>
            </a:r>
            <a:r>
              <a:rPr lang="da-DK" dirty="0" err="1"/>
              <a:t>piviusunngortitsinermi</a:t>
            </a:r>
            <a:r>
              <a:rPr lang="da-DK" dirty="0"/>
              <a:t> </a:t>
            </a:r>
            <a:r>
              <a:rPr lang="da-DK" dirty="0" err="1"/>
              <a:t>killiffik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7496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777874"/>
            <a:ext cx="2519174" cy="535783"/>
          </a:xfrm>
        </p:spPr>
        <p:txBody>
          <a:bodyPr/>
          <a:lstStyle/>
          <a:p>
            <a:r>
              <a:rPr lang="da-DK" b="1" dirty="0" err="1"/>
              <a:t>Ilinniartoqaler-sarneq</a:t>
            </a:r>
            <a:r>
              <a:rPr lang="da-DK" b="1" dirty="0"/>
              <a:t>, </a:t>
            </a:r>
            <a:r>
              <a:rPr lang="da-DK" b="1" dirty="0" err="1"/>
              <a:t>ataavartitsineq</a:t>
            </a:r>
            <a:r>
              <a:rPr lang="da-DK" b="1" dirty="0"/>
              <a:t> </a:t>
            </a:r>
            <a:r>
              <a:rPr lang="da-DK" b="1" dirty="0" err="1"/>
              <a:t>naammassisar-tullu</a:t>
            </a:r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</a:t>
            </a:r>
            <a:fld id="{BDE1EFA8-517E-F143-8E7A-2A700F90BB9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1026" name="Picture 2" descr="C:\Users\CES\Pictures\Kort over grønla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4747"/>
            <a:ext cx="3962400" cy="5602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271280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tekst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0" name="Pladsholder til indhold 9"/>
          <p:cNvSpPr>
            <a:spLocks noGrp="1"/>
          </p:cNvSpPr>
          <p:nvPr>
            <p:ph sz="quarter" idx="18"/>
          </p:nvPr>
        </p:nvSpPr>
        <p:spPr>
          <a:xfrm>
            <a:off x="457199" y="1181100"/>
            <a:ext cx="4248785" cy="2286000"/>
          </a:xfrm>
        </p:spPr>
        <p:txBody>
          <a:bodyPr/>
          <a:lstStyle/>
          <a:p>
            <a:pPr marL="0" indent="0">
              <a:buNone/>
            </a:pPr>
            <a:r>
              <a:rPr lang="da-DK" sz="950" dirty="0">
                <a:solidFill>
                  <a:schemeClr val="tx1"/>
                </a:solidFill>
              </a:rPr>
              <a:t>Suli </a:t>
            </a:r>
            <a:r>
              <a:rPr lang="da-DK" sz="950" dirty="0" err="1">
                <a:solidFill>
                  <a:schemeClr val="tx1"/>
                </a:solidFill>
              </a:rPr>
              <a:t>ilinnialersartut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amerliartorput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00" dirty="0"/>
              <a:t>2014-imi 755-it </a:t>
            </a:r>
            <a:r>
              <a:rPr lang="da-DK" sz="900" dirty="0" err="1"/>
              <a:t>ilinnialerput</a:t>
            </a:r>
            <a:r>
              <a:rPr lang="da-DK" sz="900" dirty="0"/>
              <a:t>. </a:t>
            </a:r>
            <a:r>
              <a:rPr lang="da-DK" sz="900" dirty="0" err="1"/>
              <a:t>Taamaalilluni</a:t>
            </a:r>
            <a:r>
              <a:rPr lang="da-DK" sz="900" dirty="0"/>
              <a:t> </a:t>
            </a:r>
            <a:r>
              <a:rPr lang="da-DK" sz="900" dirty="0" err="1"/>
              <a:t>iilinniarnertunngorniarlutik</a:t>
            </a:r>
            <a:r>
              <a:rPr lang="da-DK" sz="900" dirty="0"/>
              <a:t> </a:t>
            </a:r>
            <a:r>
              <a:rPr lang="da-DK" sz="900" dirty="0" err="1"/>
              <a:t>linnialersartut</a:t>
            </a:r>
            <a:r>
              <a:rPr lang="da-DK" sz="900" dirty="0"/>
              <a:t> 2007-imut </a:t>
            </a:r>
            <a:r>
              <a:rPr lang="da-DK" sz="900" dirty="0" err="1"/>
              <a:t>naleqqiullugit</a:t>
            </a:r>
            <a:r>
              <a:rPr lang="da-DK" sz="900" dirty="0"/>
              <a:t> </a:t>
            </a:r>
            <a:r>
              <a:rPr lang="da-DK" sz="900" dirty="0" err="1"/>
              <a:t>marloriaatingajammik</a:t>
            </a:r>
            <a:r>
              <a:rPr lang="da-DK" sz="900" dirty="0"/>
              <a:t> </a:t>
            </a:r>
            <a:r>
              <a:rPr lang="da-DK" sz="900" dirty="0" err="1"/>
              <a:t>amerleriarsimapput</a:t>
            </a:r>
            <a:r>
              <a:rPr lang="da-DK" sz="900" dirty="0"/>
              <a:t> (tak. as. 2)</a:t>
            </a:r>
            <a:r>
              <a:rPr lang="da-DK" sz="950" dirty="0">
                <a:solidFill>
                  <a:schemeClr val="tx1"/>
                </a:solidFill>
              </a:rPr>
              <a:t>.</a:t>
            </a:r>
            <a:r>
              <a:rPr lang="da-DK" sz="950" dirty="0">
                <a:solidFill>
                  <a:schemeClr val="accent1"/>
                </a:solidFill>
              </a:rPr>
              <a:t> </a:t>
            </a:r>
            <a:br>
              <a:rPr lang="da-DK" sz="950" dirty="0">
                <a:solidFill>
                  <a:schemeClr val="accent1"/>
                </a:solidFill>
              </a:rPr>
            </a:br>
            <a:endParaRPr lang="da-DK" sz="95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da-DK" sz="95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a-DK" sz="95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a-DK" sz="95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a-DK" sz="95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a-DK" sz="950" dirty="0">
              <a:solidFill>
                <a:schemeClr val="tx1"/>
              </a:solidFill>
            </a:endParaRPr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</a:t>
            </a:r>
            <a:fld id="{E01818EA-1E57-E042-B8B3-D3D539BDC29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400" dirty="0" err="1"/>
              <a:t>Ilinniartunngortartut</a:t>
            </a:r>
            <a:r>
              <a:rPr lang="da-DK" sz="2400" dirty="0"/>
              <a:t> </a:t>
            </a:r>
            <a:r>
              <a:rPr lang="da-DK" sz="2400" dirty="0" err="1"/>
              <a:t>naammassisullu</a:t>
            </a:r>
            <a:endParaRPr lang="da-DK" sz="2400" dirty="0"/>
          </a:p>
        </p:txBody>
      </p:sp>
      <p:graphicFrame>
        <p:nvGraphicFramePr>
          <p:cNvPr id="19" name="Diagram 18"/>
          <p:cNvGraphicFramePr/>
          <p:nvPr>
            <p:extLst/>
          </p:nvPr>
        </p:nvGraphicFramePr>
        <p:xfrm>
          <a:off x="431355" y="2400300"/>
          <a:ext cx="4274630" cy="2880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Tekstboks 2"/>
          <p:cNvSpPr txBox="1"/>
          <p:nvPr/>
        </p:nvSpPr>
        <p:spPr>
          <a:xfrm>
            <a:off x="461835" y="2233651"/>
            <a:ext cx="4113213" cy="1527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4000"/>
              </a:lnSpc>
              <a:spcBef>
                <a:spcPts val="200"/>
              </a:spcBef>
              <a:spcAft>
                <a:spcPts val="200"/>
              </a:spcAft>
            </a:pPr>
            <a:r>
              <a:rPr lang="da-DK" sz="950" b="1" dirty="0" err="1">
                <a:latin typeface="+mj-lt"/>
                <a:cs typeface="Myriad Pro Light"/>
              </a:rPr>
              <a:t>Ass</a:t>
            </a:r>
            <a:r>
              <a:rPr lang="da-DK" sz="950" b="1" dirty="0">
                <a:latin typeface="+mj-lt"/>
                <a:cs typeface="Myriad Pro Light"/>
              </a:rPr>
              <a:t>. 2. 2007-2014.imi </a:t>
            </a:r>
            <a:r>
              <a:rPr lang="da-DK" sz="950" b="1" dirty="0" err="1">
                <a:latin typeface="+mj-lt"/>
                <a:cs typeface="Myriad Pro Light"/>
              </a:rPr>
              <a:t>ilinnialersut</a:t>
            </a:r>
            <a:endParaRPr lang="da-DK" sz="950" b="1" dirty="0">
              <a:latin typeface="+mj-lt"/>
              <a:cs typeface="Myriad Pro Light"/>
            </a:endParaRPr>
          </a:p>
        </p:txBody>
      </p:sp>
      <p:sp>
        <p:nvSpPr>
          <p:cNvPr id="12" name="Pladsholder til indhold 9"/>
          <p:cNvSpPr txBox="1">
            <a:spLocks/>
          </p:cNvSpPr>
          <p:nvPr/>
        </p:nvSpPr>
        <p:spPr bwMode="auto">
          <a:xfrm>
            <a:off x="633086" y="5269611"/>
            <a:ext cx="4032504" cy="24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809625" rtl="0" eaLnBrk="1" fontAlgn="base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100000"/>
              <a:buBlip>
                <a:blip r:embed="rId4"/>
              </a:buBlip>
              <a:defRPr lang="en-US" sz="1800" kern="1200" baseline="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1pPr>
            <a:lvl2pPr marL="685800" indent="-342900" algn="l" defTabSz="809625" rtl="0" eaLnBrk="1" fontAlgn="base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SzPct val="100000"/>
              <a:buBlip>
                <a:blip r:embed="rId5"/>
              </a:buBlip>
              <a:defRPr lang="en-US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ＭＳ Ｐゴシック" charset="0"/>
                <a:cs typeface="Myriad Pro Light"/>
              </a:defRPr>
            </a:lvl2pPr>
            <a:lvl3pPr marL="612775" indent="-207963" algn="l" defTabSz="809625" rtl="0" eaLnBrk="1" fontAlgn="base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charset="0"/>
              <a:buChar char="•"/>
              <a:defRPr lang="en-US" sz="1100" kern="120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3pPr>
            <a:lvl4pPr marL="809625" indent="-196850" algn="l" defTabSz="809625" rtl="0" eaLnBrk="1" fontAlgn="base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charset="0"/>
              <a:buChar char="•"/>
              <a:defRPr lang="en-US" sz="1000" kern="120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4pPr>
            <a:lvl5pPr marL="1017588" indent="-207963" algn="l" defTabSz="809625" rtl="0" eaLnBrk="1" fontAlgn="base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SzPct val="90000"/>
              <a:buFont typeface="Arial" charset="0"/>
              <a:buChar char="•"/>
              <a:tabLst>
                <a:tab pos="1017588" algn="l"/>
              </a:tabLst>
              <a:defRPr lang="en-US" sz="1000" kern="120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5pPr>
            <a:lvl6pPr marL="2228690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3906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9123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4339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800" dirty="0" err="1"/>
              <a:t>Nass</a:t>
            </a:r>
            <a:r>
              <a:rPr lang="da-DK" sz="800" dirty="0"/>
              <a:t>.: </a:t>
            </a:r>
            <a:r>
              <a:rPr lang="da-DK" sz="800" dirty="0" err="1"/>
              <a:t>Inersimasut</a:t>
            </a:r>
            <a:r>
              <a:rPr lang="da-DK" sz="800" dirty="0"/>
              <a:t> </a:t>
            </a:r>
            <a:r>
              <a:rPr lang="da-DK" sz="800" dirty="0" err="1"/>
              <a:t>ukioq</a:t>
            </a:r>
            <a:r>
              <a:rPr lang="da-DK" sz="800" dirty="0"/>
              <a:t> 1 </a:t>
            </a:r>
            <a:r>
              <a:rPr lang="da-DK" sz="800" dirty="0" err="1"/>
              <a:t>piareersartut</a:t>
            </a:r>
            <a:r>
              <a:rPr lang="da-DK" sz="800" dirty="0"/>
              <a:t> </a:t>
            </a:r>
            <a:r>
              <a:rPr lang="da-DK" sz="800" dirty="0" err="1"/>
              <a:t>ilanngullugit</a:t>
            </a:r>
            <a:endParaRPr lang="da-DK" sz="800" dirty="0"/>
          </a:p>
        </p:txBody>
      </p:sp>
      <p:sp>
        <p:nvSpPr>
          <p:cNvPr id="18" name="Pladsholder til indhold 9"/>
          <p:cNvSpPr>
            <a:spLocks noGrp="1"/>
          </p:cNvSpPr>
          <p:nvPr>
            <p:ph sz="quarter" idx="18"/>
          </p:nvPr>
        </p:nvSpPr>
        <p:spPr>
          <a:xfrm>
            <a:off x="4799013" y="1177366"/>
            <a:ext cx="4114800" cy="2438401"/>
          </a:xfrm>
        </p:spPr>
        <p:txBody>
          <a:bodyPr/>
          <a:lstStyle/>
          <a:p>
            <a:pPr marL="0" indent="0">
              <a:buNone/>
            </a:pPr>
            <a:r>
              <a:rPr lang="da-DK" sz="950" dirty="0"/>
              <a:t>2014-imi </a:t>
            </a:r>
            <a:r>
              <a:rPr lang="da-DK" sz="950" dirty="0" err="1"/>
              <a:t>Nunatsinni</a:t>
            </a:r>
            <a:r>
              <a:rPr lang="da-DK" sz="950" dirty="0"/>
              <a:t> 370 –it </a:t>
            </a:r>
            <a:r>
              <a:rPr lang="da-DK" sz="950" dirty="0" err="1"/>
              <a:t>ilinniarnertuunngorput</a:t>
            </a:r>
            <a:r>
              <a:rPr lang="da-DK" sz="950" dirty="0"/>
              <a:t>, 2013-imi 333 -</a:t>
            </a:r>
            <a:r>
              <a:rPr lang="da-DK" sz="950" dirty="0" err="1"/>
              <a:t>ullutik</a:t>
            </a:r>
            <a:r>
              <a:rPr lang="da-DK" sz="950" dirty="0"/>
              <a:t>. </a:t>
            </a:r>
            <a:r>
              <a:rPr lang="da-DK" sz="950" dirty="0" err="1"/>
              <a:t>Taamaalilluni</a:t>
            </a:r>
            <a:r>
              <a:rPr lang="da-DK" sz="950" dirty="0"/>
              <a:t> </a:t>
            </a:r>
            <a:r>
              <a:rPr lang="da-DK" sz="950" dirty="0" err="1"/>
              <a:t>Ilinniartitsinermi</a:t>
            </a:r>
            <a:r>
              <a:rPr lang="da-DK" sz="950" dirty="0"/>
              <a:t> </a:t>
            </a:r>
            <a:r>
              <a:rPr lang="da-DK" sz="950" dirty="0" err="1"/>
              <a:t>Periusissiami</a:t>
            </a:r>
            <a:r>
              <a:rPr lang="da-DK" sz="950" dirty="0"/>
              <a:t> </a:t>
            </a:r>
            <a:r>
              <a:rPr lang="da-DK" sz="950" dirty="0" err="1"/>
              <a:t>naammassisussatut</a:t>
            </a:r>
            <a:r>
              <a:rPr lang="da-DK" sz="950" dirty="0"/>
              <a:t> </a:t>
            </a:r>
            <a:r>
              <a:rPr lang="da-DK" sz="950" dirty="0" err="1"/>
              <a:t>anguniakkat</a:t>
            </a:r>
            <a:r>
              <a:rPr lang="da-DK" sz="950" dirty="0"/>
              <a:t> </a:t>
            </a:r>
            <a:r>
              <a:rPr lang="da-DK" sz="950" dirty="0" err="1"/>
              <a:t>anguneqarput</a:t>
            </a:r>
            <a:r>
              <a:rPr lang="da-DK" sz="950" dirty="0"/>
              <a:t>, </a:t>
            </a:r>
            <a:r>
              <a:rPr lang="da-DK" sz="950" dirty="0" err="1"/>
              <a:t>ataani</a:t>
            </a:r>
            <a:r>
              <a:rPr lang="da-DK" sz="950" dirty="0"/>
              <a:t> </a:t>
            </a:r>
            <a:r>
              <a:rPr lang="da-DK" sz="950" dirty="0" err="1"/>
              <a:t>tabeli</a:t>
            </a:r>
            <a:r>
              <a:rPr lang="da-DK" sz="950" dirty="0"/>
              <a:t> tak (</a:t>
            </a:r>
            <a:r>
              <a:rPr lang="da-DK" sz="950" dirty="0" err="1"/>
              <a:t>Naalakkersuisut</a:t>
            </a:r>
            <a:r>
              <a:rPr lang="da-DK" sz="950" dirty="0"/>
              <a:t> </a:t>
            </a:r>
            <a:r>
              <a:rPr lang="da-DK" sz="950" dirty="0" err="1"/>
              <a:t>Ilinniartitsinermi</a:t>
            </a:r>
            <a:r>
              <a:rPr lang="da-DK" sz="950" dirty="0"/>
              <a:t> </a:t>
            </a:r>
            <a:r>
              <a:rPr lang="da-DK" sz="950" dirty="0" err="1"/>
              <a:t>Periusissiaat</a:t>
            </a:r>
            <a:r>
              <a:rPr lang="da-DK" sz="950" dirty="0"/>
              <a:t>, 2014)</a:t>
            </a:r>
            <a:br>
              <a:rPr lang="da-DK" sz="950" dirty="0"/>
            </a:br>
            <a:endParaRPr lang="da-DK" sz="950" dirty="0"/>
          </a:p>
          <a:p>
            <a:pPr marL="0" indent="0">
              <a:buNone/>
            </a:pPr>
            <a:endParaRPr lang="da-DK" sz="950" dirty="0"/>
          </a:p>
          <a:p>
            <a:pPr marL="0" indent="0">
              <a:buNone/>
            </a:pPr>
            <a:endParaRPr lang="da-DK" sz="95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a-DK" sz="95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a-DK" sz="95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a-DK" sz="95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a-DK" sz="950" dirty="0">
              <a:solidFill>
                <a:schemeClr val="tx1"/>
              </a:solidFill>
            </a:endParaRPr>
          </a:p>
        </p:txBody>
      </p:sp>
      <p:graphicFrame>
        <p:nvGraphicFramePr>
          <p:cNvPr id="21" name="Tabel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4237724"/>
              </p:ext>
            </p:extLst>
          </p:nvPr>
        </p:nvGraphicFramePr>
        <p:xfrm>
          <a:off x="4799013" y="2855758"/>
          <a:ext cx="3957641" cy="9736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10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95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2951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2951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2951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2951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2951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429517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84201">
                <a:tc>
                  <a:txBody>
                    <a:bodyPr/>
                    <a:lstStyle/>
                    <a:p>
                      <a:pPr algn="ctr" fontAlgn="b"/>
                      <a:endParaRPr lang="da-DK" sz="8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2020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4717">
                <a:tc>
                  <a:txBody>
                    <a:bodyPr/>
                    <a:lstStyle/>
                    <a:p>
                      <a:pPr algn="l" fontAlgn="b"/>
                      <a:r>
                        <a:rPr lang="da-DK" sz="8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Naammassisut</a:t>
                      </a:r>
                      <a:endParaRPr lang="da-DK" sz="8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4717">
                <a:tc>
                  <a:txBody>
                    <a:bodyPr/>
                    <a:lstStyle/>
                    <a:p>
                      <a:pPr algn="l" fontAlgn="b"/>
                      <a:r>
                        <a:rPr lang="da-DK" sz="8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Anguniagaq</a:t>
                      </a:r>
                      <a:endParaRPr lang="da-DK" sz="8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81043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81043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330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2" name="Pladsholder til indhold 9"/>
          <p:cNvSpPr txBox="1">
            <a:spLocks/>
          </p:cNvSpPr>
          <p:nvPr/>
        </p:nvSpPr>
        <p:spPr bwMode="auto">
          <a:xfrm>
            <a:off x="4809494" y="3872237"/>
            <a:ext cx="4032504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809625" rtl="0" eaLnBrk="1" fontAlgn="base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100000"/>
              <a:buBlip>
                <a:blip r:embed="rId4"/>
              </a:buBlip>
              <a:defRPr lang="en-US" sz="1800" kern="1200" baseline="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1pPr>
            <a:lvl2pPr marL="685800" indent="-342900" algn="l" defTabSz="809625" rtl="0" eaLnBrk="1" fontAlgn="base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SzPct val="100000"/>
              <a:buBlip>
                <a:blip r:embed="rId5"/>
              </a:buBlip>
              <a:defRPr lang="en-US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ＭＳ Ｐゴシック" charset="0"/>
                <a:cs typeface="Myriad Pro Light"/>
              </a:defRPr>
            </a:lvl2pPr>
            <a:lvl3pPr marL="612775" indent="-207963" algn="l" defTabSz="809625" rtl="0" eaLnBrk="1" fontAlgn="base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charset="0"/>
              <a:buChar char="•"/>
              <a:defRPr lang="en-US" sz="1100" kern="120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3pPr>
            <a:lvl4pPr marL="809625" indent="-196850" algn="l" defTabSz="809625" rtl="0" eaLnBrk="1" fontAlgn="base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charset="0"/>
              <a:buChar char="•"/>
              <a:defRPr lang="en-US" sz="1000" kern="120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4pPr>
            <a:lvl5pPr marL="1017588" indent="-207963" algn="l" defTabSz="809625" rtl="0" eaLnBrk="1" fontAlgn="base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SzPct val="90000"/>
              <a:buFont typeface="Arial" charset="0"/>
              <a:buChar char="•"/>
              <a:tabLst>
                <a:tab pos="1017588" algn="l"/>
              </a:tabLst>
              <a:defRPr lang="en-US" sz="1000" kern="120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5pPr>
            <a:lvl6pPr marL="2228690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3906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9123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4339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800" dirty="0" err="1"/>
              <a:t>Nass</a:t>
            </a:r>
            <a:r>
              <a:rPr lang="da-DK" sz="800" dirty="0"/>
              <a:t>.: </a:t>
            </a:r>
            <a:r>
              <a:rPr lang="da-DK" sz="800" dirty="0" err="1"/>
              <a:t>Inersimasut</a:t>
            </a:r>
            <a:r>
              <a:rPr lang="da-DK" sz="800" dirty="0"/>
              <a:t> </a:t>
            </a:r>
            <a:r>
              <a:rPr lang="da-DK" sz="800" dirty="0" err="1"/>
              <a:t>ukioq</a:t>
            </a:r>
            <a:r>
              <a:rPr lang="da-DK" sz="800" dirty="0"/>
              <a:t> 1 </a:t>
            </a:r>
            <a:r>
              <a:rPr lang="da-DK" sz="800" dirty="0" err="1"/>
              <a:t>piareersartut</a:t>
            </a:r>
            <a:r>
              <a:rPr lang="da-DK" sz="800" dirty="0"/>
              <a:t> </a:t>
            </a:r>
            <a:r>
              <a:rPr lang="da-DK" sz="800" dirty="0" err="1"/>
              <a:t>ilanngullugit</a:t>
            </a:r>
            <a:endParaRPr lang="da-DK" sz="800" dirty="0"/>
          </a:p>
        </p:txBody>
      </p:sp>
      <p:sp>
        <p:nvSpPr>
          <p:cNvPr id="23" name="Tekstboks 2"/>
          <p:cNvSpPr txBox="1"/>
          <p:nvPr/>
        </p:nvSpPr>
        <p:spPr>
          <a:xfrm>
            <a:off x="4799806" y="2395981"/>
            <a:ext cx="3962400" cy="3194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4000"/>
              </a:lnSpc>
              <a:spcBef>
                <a:spcPts val="200"/>
              </a:spcBef>
              <a:spcAft>
                <a:spcPts val="200"/>
              </a:spcAft>
            </a:pPr>
            <a:r>
              <a:rPr lang="da-DK" sz="950" b="1" dirty="0">
                <a:latin typeface="+mj-lt"/>
                <a:cs typeface="Myriad Pro Light"/>
              </a:rPr>
              <a:t>Tabel 1. </a:t>
            </a:r>
            <a:r>
              <a:rPr lang="da-DK" sz="950" b="1" dirty="0" err="1">
                <a:latin typeface="+mj-lt"/>
                <a:cs typeface="Myriad Pro Light"/>
              </a:rPr>
              <a:t>Periusissiap</a:t>
            </a:r>
            <a:r>
              <a:rPr lang="da-DK" sz="950" b="1" dirty="0">
                <a:latin typeface="+mj-lt"/>
                <a:cs typeface="Myriad Pro Light"/>
              </a:rPr>
              <a:t> </a:t>
            </a:r>
            <a:r>
              <a:rPr lang="da-DK" sz="950" b="1" dirty="0" err="1">
                <a:latin typeface="+mj-lt"/>
                <a:cs typeface="Myriad Pro Light"/>
              </a:rPr>
              <a:t>anguniagai</a:t>
            </a:r>
            <a:r>
              <a:rPr lang="da-DK" sz="950" b="1" dirty="0">
                <a:latin typeface="+mj-lt"/>
                <a:cs typeface="Myriad Pro Light"/>
              </a:rPr>
              <a:t> </a:t>
            </a:r>
            <a:r>
              <a:rPr lang="da-DK" sz="950" b="1" dirty="0" err="1">
                <a:latin typeface="+mj-lt"/>
                <a:cs typeface="Myriad Pro Light"/>
              </a:rPr>
              <a:t>ilinniarnertuunngortullu</a:t>
            </a:r>
            <a:r>
              <a:rPr lang="da-DK" sz="950" b="1" dirty="0">
                <a:latin typeface="+mj-lt"/>
                <a:cs typeface="Myriad Pro Light"/>
              </a:rPr>
              <a:t> </a:t>
            </a:r>
            <a:r>
              <a:rPr lang="da-DK" sz="950" b="1" dirty="0" err="1">
                <a:latin typeface="+mj-lt"/>
                <a:cs typeface="Myriad Pro Light"/>
              </a:rPr>
              <a:t>amerlassusaat</a:t>
            </a:r>
            <a:endParaRPr lang="da-DK" sz="950" b="1" dirty="0">
              <a:latin typeface="+mj-lt"/>
              <a:cs typeface="Myriad Pro Light"/>
            </a:endParaRPr>
          </a:p>
        </p:txBody>
      </p:sp>
      <p:sp>
        <p:nvSpPr>
          <p:cNvPr id="24" name="Pladsholder til indhold 9"/>
          <p:cNvSpPr>
            <a:spLocks noGrp="1"/>
          </p:cNvSpPr>
          <p:nvPr>
            <p:ph sz="quarter" idx="18"/>
          </p:nvPr>
        </p:nvSpPr>
        <p:spPr>
          <a:xfrm>
            <a:off x="4809494" y="4152900"/>
            <a:ext cx="4114800" cy="979673"/>
          </a:xfrm>
        </p:spPr>
        <p:txBody>
          <a:bodyPr/>
          <a:lstStyle/>
          <a:p>
            <a:pPr marL="0" indent="0">
              <a:buNone/>
            </a:pPr>
            <a:r>
              <a:rPr lang="da-DK" sz="950" dirty="0" err="1">
                <a:solidFill>
                  <a:schemeClr val="tx1"/>
                </a:solidFill>
              </a:rPr>
              <a:t>Naammassisut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amerlinerannut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ilinnialersartut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amerlinerat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pissutaasorineqarpoq</a:t>
            </a:r>
            <a:r>
              <a:rPr lang="da-DK" sz="900" dirty="0"/>
              <a:t>, </a:t>
            </a:r>
            <a:r>
              <a:rPr lang="da-DK" sz="900" dirty="0" err="1"/>
              <a:t>naammassisartut</a:t>
            </a:r>
            <a:r>
              <a:rPr lang="da-DK" sz="900" dirty="0"/>
              <a:t> %-</a:t>
            </a:r>
            <a:r>
              <a:rPr lang="da-DK" sz="900" dirty="0" err="1"/>
              <a:t>inngornerat</a:t>
            </a:r>
            <a:r>
              <a:rPr lang="da-DK" sz="900" dirty="0"/>
              <a:t> </a:t>
            </a:r>
            <a:r>
              <a:rPr lang="da-DK" sz="900" dirty="0" err="1"/>
              <a:t>appariartormat</a:t>
            </a:r>
            <a:r>
              <a:rPr lang="da-DK" sz="900" dirty="0"/>
              <a:t> </a:t>
            </a:r>
            <a:r>
              <a:rPr lang="da-DK" sz="950" dirty="0">
                <a:solidFill>
                  <a:schemeClr val="tx1"/>
                </a:solidFill>
              </a:rPr>
              <a:t>(tak. </a:t>
            </a:r>
            <a:r>
              <a:rPr lang="da-DK" sz="950" dirty="0" err="1">
                <a:solidFill>
                  <a:schemeClr val="tx1"/>
                </a:solidFill>
              </a:rPr>
              <a:t>quppernerup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tulliani</a:t>
            </a:r>
            <a:r>
              <a:rPr lang="da-DK" sz="950" dirty="0">
                <a:solidFill>
                  <a:schemeClr val="tx1"/>
                </a:solidFill>
              </a:rPr>
              <a:t>  as. 3). </a:t>
            </a:r>
          </a:p>
          <a:p>
            <a:pPr marL="0" indent="0">
              <a:buNone/>
            </a:pPr>
            <a:r>
              <a:rPr lang="da-DK" sz="950" dirty="0"/>
              <a:t/>
            </a:r>
            <a:br>
              <a:rPr lang="da-DK" sz="950" dirty="0"/>
            </a:br>
            <a:endParaRPr lang="da-DK" sz="950" dirty="0"/>
          </a:p>
          <a:p>
            <a:pPr marL="0" indent="0">
              <a:buNone/>
            </a:pPr>
            <a:endParaRPr lang="da-DK" sz="950" dirty="0"/>
          </a:p>
          <a:p>
            <a:pPr marL="0" indent="0">
              <a:buNone/>
            </a:pPr>
            <a:endParaRPr lang="da-DK" sz="95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a-DK" sz="95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a-DK" sz="95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a-DK" sz="95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a-DK" sz="9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0787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tekst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</a:t>
            </a:r>
            <a:fld id="{E01818EA-1E57-E042-B8B3-D3D539BDC29E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400" dirty="0" err="1"/>
              <a:t>Naammassisartut</a:t>
            </a:r>
            <a:r>
              <a:rPr lang="da-DK" sz="2400" dirty="0"/>
              <a:t> %-</a:t>
            </a:r>
            <a:r>
              <a:rPr lang="da-DK" sz="2400" dirty="0" err="1"/>
              <a:t>inngornerat</a:t>
            </a:r>
            <a:endParaRPr lang="da-DK" sz="2400" dirty="0"/>
          </a:p>
        </p:txBody>
      </p:sp>
      <p:sp>
        <p:nvSpPr>
          <p:cNvPr id="3" name="Tekstboks 2"/>
          <p:cNvSpPr txBox="1"/>
          <p:nvPr/>
        </p:nvSpPr>
        <p:spPr>
          <a:xfrm>
            <a:off x="457200" y="1164445"/>
            <a:ext cx="4724400" cy="1754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4000"/>
              </a:lnSpc>
              <a:spcBef>
                <a:spcPts val="200"/>
              </a:spcBef>
              <a:spcAft>
                <a:spcPts val="200"/>
              </a:spcAft>
            </a:pPr>
            <a:r>
              <a:rPr lang="da-DK" sz="1000" b="1" dirty="0">
                <a:latin typeface="+mj-lt"/>
                <a:cs typeface="Myriad Pro Light"/>
              </a:rPr>
              <a:t>As. 3. </a:t>
            </a:r>
            <a:r>
              <a:rPr lang="da-DK" sz="1000" b="1" dirty="0" err="1">
                <a:latin typeface="+mj-lt"/>
                <a:cs typeface="Myriad Pro Light"/>
              </a:rPr>
              <a:t>Naammassisartut</a:t>
            </a:r>
            <a:r>
              <a:rPr lang="da-DK" sz="1000" b="1" dirty="0">
                <a:latin typeface="+mj-lt"/>
                <a:cs typeface="Myriad Pro Light"/>
              </a:rPr>
              <a:t> %-</a:t>
            </a:r>
            <a:r>
              <a:rPr lang="da-DK" sz="1000" b="1" dirty="0" err="1">
                <a:latin typeface="+mj-lt"/>
                <a:cs typeface="Myriad Pro Light"/>
              </a:rPr>
              <a:t>inngornerat</a:t>
            </a:r>
            <a:r>
              <a:rPr lang="da-DK" sz="1000" b="1" dirty="0">
                <a:latin typeface="+mj-lt"/>
                <a:cs typeface="Myriad Pro Light"/>
              </a:rPr>
              <a:t> (</a:t>
            </a:r>
            <a:r>
              <a:rPr lang="da-DK" sz="1000" b="1" dirty="0" err="1">
                <a:latin typeface="+mj-lt"/>
                <a:cs typeface="Myriad Pro Light"/>
              </a:rPr>
              <a:t>eqqoriaanikkut</a:t>
            </a:r>
            <a:r>
              <a:rPr lang="da-DK" sz="1000" b="1" dirty="0">
                <a:latin typeface="+mj-lt"/>
                <a:cs typeface="Myriad Pro Light"/>
              </a:rPr>
              <a:t> </a:t>
            </a:r>
            <a:r>
              <a:rPr lang="da-DK" sz="1000" b="1" dirty="0" err="1">
                <a:latin typeface="+mj-lt"/>
                <a:cs typeface="Myriad Pro Light"/>
              </a:rPr>
              <a:t>naatsorsukkat</a:t>
            </a:r>
            <a:r>
              <a:rPr lang="da-DK" sz="1000" b="1" dirty="0">
                <a:latin typeface="+mj-lt"/>
                <a:cs typeface="Myriad Pro Light"/>
              </a:rPr>
              <a:t>)</a:t>
            </a:r>
          </a:p>
        </p:txBody>
      </p:sp>
      <p:sp>
        <p:nvSpPr>
          <p:cNvPr id="12" name="Tekstboks 11"/>
          <p:cNvSpPr txBox="1"/>
          <p:nvPr/>
        </p:nvSpPr>
        <p:spPr>
          <a:xfrm>
            <a:off x="4782878" y="3984081"/>
            <a:ext cx="4189417" cy="1897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da-DK" sz="950" dirty="0">
              <a:latin typeface="+mn-lt"/>
              <a:cs typeface="Myriad Pro Light"/>
            </a:endParaRPr>
          </a:p>
        </p:txBody>
      </p:sp>
      <p:sp>
        <p:nvSpPr>
          <p:cNvPr id="14" name="Pladsholder til indhold 9"/>
          <p:cNvSpPr txBox="1">
            <a:spLocks/>
          </p:cNvSpPr>
          <p:nvPr/>
        </p:nvSpPr>
        <p:spPr bwMode="auto">
          <a:xfrm>
            <a:off x="457200" y="4219745"/>
            <a:ext cx="8346411" cy="1098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809625" rtl="0" eaLnBrk="1" fontAlgn="base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100000"/>
              <a:buBlip>
                <a:blip r:embed="rId3"/>
              </a:buBlip>
              <a:defRPr lang="en-US" sz="1800" kern="1200" baseline="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1pPr>
            <a:lvl2pPr marL="685800" indent="-342900" algn="l" defTabSz="809625" rtl="0" eaLnBrk="1" fontAlgn="base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SzPct val="100000"/>
              <a:buBlip>
                <a:blip r:embed="rId4"/>
              </a:buBlip>
              <a:defRPr lang="en-US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ＭＳ Ｐゴシック" charset="0"/>
                <a:cs typeface="Myriad Pro Light"/>
              </a:defRPr>
            </a:lvl2pPr>
            <a:lvl3pPr marL="612775" indent="-207963" algn="l" defTabSz="809625" rtl="0" eaLnBrk="1" fontAlgn="base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charset="0"/>
              <a:buChar char="•"/>
              <a:defRPr lang="en-US" sz="1100" kern="120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3pPr>
            <a:lvl4pPr marL="809625" indent="-196850" algn="l" defTabSz="809625" rtl="0" eaLnBrk="1" fontAlgn="base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charset="0"/>
              <a:buChar char="•"/>
              <a:defRPr lang="en-US" sz="1000" kern="120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4pPr>
            <a:lvl5pPr marL="1017588" indent="-207963" algn="l" defTabSz="809625" rtl="0" eaLnBrk="1" fontAlgn="base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SzPct val="90000"/>
              <a:buFont typeface="Arial" charset="0"/>
              <a:buChar char="•"/>
              <a:tabLst>
                <a:tab pos="1017588" algn="l"/>
              </a:tabLst>
              <a:defRPr lang="en-US" sz="1000" kern="120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5pPr>
            <a:lvl6pPr marL="2228690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3906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9123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4339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800" dirty="0" err="1"/>
              <a:t>Nass</a:t>
            </a:r>
            <a:r>
              <a:rPr lang="da-DK" sz="800" dirty="0"/>
              <a:t>.: </a:t>
            </a:r>
            <a:r>
              <a:rPr lang="da-DK" sz="800" dirty="0" err="1"/>
              <a:t>Naammassisut</a:t>
            </a:r>
            <a:r>
              <a:rPr lang="da-DK" sz="800" dirty="0"/>
              <a:t> %-</a:t>
            </a:r>
            <a:r>
              <a:rPr lang="da-DK" sz="800" dirty="0" err="1"/>
              <a:t>inngornerat</a:t>
            </a:r>
            <a:r>
              <a:rPr lang="da-DK" sz="800" dirty="0"/>
              <a:t> </a:t>
            </a:r>
            <a:r>
              <a:rPr lang="da-DK" sz="800" dirty="0" err="1"/>
              <a:t>ukiumi</a:t>
            </a:r>
            <a:r>
              <a:rPr lang="da-DK" sz="800" dirty="0"/>
              <a:t> </a:t>
            </a:r>
            <a:r>
              <a:rPr lang="da-DK" sz="800" dirty="0" err="1"/>
              <a:t>aalajangersimasumi</a:t>
            </a:r>
            <a:r>
              <a:rPr lang="da-DK" sz="800" dirty="0"/>
              <a:t> </a:t>
            </a:r>
            <a:r>
              <a:rPr lang="da-DK" sz="800" dirty="0" err="1"/>
              <a:t>ilinniartunngortut</a:t>
            </a:r>
            <a:r>
              <a:rPr lang="da-DK" sz="800" dirty="0"/>
              <a:t> </a:t>
            </a:r>
            <a:r>
              <a:rPr lang="da-DK" sz="800" dirty="0" err="1"/>
              <a:t>tunngavigalugit</a:t>
            </a:r>
            <a:r>
              <a:rPr lang="da-DK" sz="800" dirty="0"/>
              <a:t> </a:t>
            </a:r>
            <a:r>
              <a:rPr lang="da-DK" sz="800" dirty="0" err="1"/>
              <a:t>eqqoriaalluni</a:t>
            </a:r>
            <a:r>
              <a:rPr lang="da-DK" sz="800" dirty="0"/>
              <a:t> </a:t>
            </a:r>
            <a:r>
              <a:rPr lang="da-DK" sz="800" dirty="0" err="1"/>
              <a:t>naatsorsugaavoq</a:t>
            </a:r>
            <a:r>
              <a:rPr lang="da-DK" sz="800" dirty="0"/>
              <a:t>, </a:t>
            </a:r>
            <a:r>
              <a:rPr lang="da-DK" sz="800" dirty="0" err="1"/>
              <a:t>taamaammat</a:t>
            </a:r>
            <a:r>
              <a:rPr lang="da-DK" sz="800" dirty="0"/>
              <a:t> </a:t>
            </a:r>
            <a:r>
              <a:rPr lang="da-DK" sz="800" dirty="0" err="1"/>
              <a:t>paasissutissani</a:t>
            </a:r>
            <a:r>
              <a:rPr lang="da-DK" sz="800" dirty="0"/>
              <a:t> </a:t>
            </a:r>
            <a:r>
              <a:rPr lang="da-DK" sz="800" dirty="0" err="1"/>
              <a:t>annertunngitsuni</a:t>
            </a:r>
            <a:r>
              <a:rPr lang="da-DK" sz="800" dirty="0"/>
              <a:t> </a:t>
            </a:r>
            <a:r>
              <a:rPr lang="da-DK" sz="800" dirty="0" err="1"/>
              <a:t>kisitsisit</a:t>
            </a:r>
            <a:r>
              <a:rPr lang="da-DK" sz="800" dirty="0"/>
              <a:t> </a:t>
            </a:r>
            <a:r>
              <a:rPr lang="da-DK" sz="800" dirty="0" err="1"/>
              <a:t>nikinneri</a:t>
            </a:r>
            <a:r>
              <a:rPr lang="da-DK" sz="800" dirty="0"/>
              <a:t> </a:t>
            </a:r>
            <a:r>
              <a:rPr lang="da-DK" sz="800" dirty="0" err="1"/>
              <a:t>sunniussinnaapput</a:t>
            </a:r>
            <a:r>
              <a:rPr lang="da-DK" sz="800" dirty="0"/>
              <a:t>. </a:t>
            </a:r>
            <a:r>
              <a:rPr lang="da-DK" sz="800" dirty="0" err="1"/>
              <a:t>Ukioqatigiinni</a:t>
            </a:r>
            <a:r>
              <a:rPr lang="da-DK" sz="800" dirty="0"/>
              <a:t> </a:t>
            </a:r>
            <a:r>
              <a:rPr lang="da-DK" sz="800" dirty="0" err="1"/>
              <a:t>suli</a:t>
            </a:r>
            <a:r>
              <a:rPr lang="da-DK" sz="800" dirty="0"/>
              <a:t> </a:t>
            </a:r>
            <a:r>
              <a:rPr lang="da-DK" sz="800" dirty="0" err="1"/>
              <a:t>ilinniartulinni</a:t>
            </a:r>
            <a:r>
              <a:rPr lang="da-DK" sz="800" dirty="0"/>
              <a:t> </a:t>
            </a:r>
            <a:r>
              <a:rPr lang="da-DK" sz="800" dirty="0" err="1"/>
              <a:t>naammassisut</a:t>
            </a:r>
            <a:r>
              <a:rPr lang="da-DK" sz="800" dirty="0"/>
              <a:t> %-</a:t>
            </a:r>
            <a:r>
              <a:rPr lang="da-DK" sz="800" dirty="0" err="1"/>
              <a:t>inngornerat</a:t>
            </a:r>
            <a:r>
              <a:rPr lang="da-DK" sz="800" dirty="0"/>
              <a:t> </a:t>
            </a:r>
            <a:r>
              <a:rPr lang="da-DK" sz="800" dirty="0" err="1"/>
              <a:t>ukiut</a:t>
            </a:r>
            <a:r>
              <a:rPr lang="da-DK" sz="800" dirty="0"/>
              <a:t> </a:t>
            </a:r>
            <a:r>
              <a:rPr lang="da-DK" sz="800" dirty="0" err="1"/>
              <a:t>siuliinit</a:t>
            </a:r>
            <a:r>
              <a:rPr lang="da-DK" sz="800" dirty="0"/>
              <a:t> </a:t>
            </a:r>
            <a:r>
              <a:rPr lang="da-DK" sz="800" dirty="0" err="1"/>
              <a:t>paasisat</a:t>
            </a:r>
            <a:r>
              <a:rPr lang="da-DK" sz="800" dirty="0"/>
              <a:t> </a:t>
            </a:r>
            <a:r>
              <a:rPr lang="da-DK" sz="800" dirty="0" err="1"/>
              <a:t>aallaavigalugit</a:t>
            </a:r>
            <a:r>
              <a:rPr lang="da-DK" sz="800" dirty="0"/>
              <a:t> </a:t>
            </a:r>
            <a:r>
              <a:rPr lang="da-DK" sz="800" dirty="0" err="1"/>
              <a:t>naatsorsugaapput</a:t>
            </a:r>
            <a:r>
              <a:rPr lang="da-DK" sz="800" dirty="0"/>
              <a:t>. </a:t>
            </a:r>
            <a:r>
              <a:rPr lang="da-DK" sz="800" dirty="0" err="1"/>
              <a:t>Imaappoq</a:t>
            </a:r>
            <a:r>
              <a:rPr lang="da-DK" sz="800" dirty="0"/>
              <a:t> 2012-imi </a:t>
            </a:r>
            <a:r>
              <a:rPr lang="da-DK" sz="800" dirty="0" err="1"/>
              <a:t>aallartittut</a:t>
            </a:r>
            <a:r>
              <a:rPr lang="da-DK" sz="800" dirty="0"/>
              <a:t> </a:t>
            </a:r>
            <a:r>
              <a:rPr lang="da-DK" sz="800" dirty="0" err="1"/>
              <a:t>uniinnartarsimappata</a:t>
            </a:r>
            <a:r>
              <a:rPr lang="da-DK" sz="800" dirty="0"/>
              <a:t>, </a:t>
            </a:r>
            <a:r>
              <a:rPr lang="da-DK" sz="800" dirty="0" err="1"/>
              <a:t>tamanna</a:t>
            </a:r>
            <a:r>
              <a:rPr lang="da-DK" sz="800" dirty="0"/>
              <a:t> </a:t>
            </a:r>
            <a:r>
              <a:rPr lang="da-DK" sz="800" dirty="0" err="1"/>
              <a:t>aamma</a:t>
            </a:r>
            <a:r>
              <a:rPr lang="da-DK" sz="800" dirty="0"/>
              <a:t> 2014-imi </a:t>
            </a:r>
            <a:r>
              <a:rPr lang="da-DK" sz="800" dirty="0" err="1"/>
              <a:t>aallartittut</a:t>
            </a:r>
            <a:r>
              <a:rPr lang="da-DK" sz="800" dirty="0"/>
              <a:t> </a:t>
            </a:r>
            <a:r>
              <a:rPr lang="da-DK" sz="800" dirty="0" err="1"/>
              <a:t>naammassisussatut</a:t>
            </a:r>
            <a:r>
              <a:rPr lang="da-DK" sz="800" dirty="0"/>
              <a:t> </a:t>
            </a:r>
            <a:r>
              <a:rPr lang="da-DK" sz="800" dirty="0" err="1"/>
              <a:t>ilimanassusiannut</a:t>
            </a:r>
            <a:r>
              <a:rPr lang="da-DK" sz="800" dirty="0"/>
              <a:t> </a:t>
            </a:r>
            <a:r>
              <a:rPr lang="da-DK" sz="800" dirty="0" err="1"/>
              <a:t>sunniuteqassaaq</a:t>
            </a:r>
            <a:r>
              <a:rPr lang="da-DK" sz="800" dirty="0"/>
              <a:t>. </a:t>
            </a:r>
            <a:r>
              <a:rPr lang="da-DK" sz="800" dirty="0" err="1"/>
              <a:t>Malugineqassaaq</a:t>
            </a:r>
            <a:r>
              <a:rPr lang="da-DK" sz="800" dirty="0"/>
              <a:t> </a:t>
            </a:r>
            <a:r>
              <a:rPr lang="da-DK" sz="800" dirty="0" err="1"/>
              <a:t>periuseq</a:t>
            </a:r>
            <a:r>
              <a:rPr lang="da-DK" sz="800" dirty="0"/>
              <a:t> </a:t>
            </a:r>
            <a:r>
              <a:rPr lang="da-DK" sz="800" dirty="0" err="1"/>
              <a:t>mianersortumik</a:t>
            </a:r>
            <a:r>
              <a:rPr lang="da-DK" sz="800" dirty="0"/>
              <a:t> </a:t>
            </a:r>
            <a:r>
              <a:rPr lang="da-DK" sz="800" dirty="0" err="1"/>
              <a:t>periusiummat</a:t>
            </a:r>
            <a:r>
              <a:rPr lang="da-DK" sz="800" dirty="0"/>
              <a:t>. </a:t>
            </a:r>
            <a:r>
              <a:rPr lang="da-DK" sz="800" dirty="0" err="1"/>
              <a:t>Taamaalilluni</a:t>
            </a:r>
            <a:r>
              <a:rPr lang="da-DK" sz="800" dirty="0"/>
              <a:t> </a:t>
            </a:r>
            <a:r>
              <a:rPr lang="da-DK" sz="800" dirty="0" err="1"/>
              <a:t>naatsorsuutinut</a:t>
            </a:r>
            <a:r>
              <a:rPr lang="da-DK" sz="800" dirty="0"/>
              <a:t> </a:t>
            </a:r>
            <a:r>
              <a:rPr lang="da-DK" sz="800" dirty="0" err="1"/>
              <a:t>ilaanngilaq</a:t>
            </a:r>
            <a:r>
              <a:rPr lang="da-DK" sz="800" dirty="0"/>
              <a:t>, </a:t>
            </a:r>
            <a:r>
              <a:rPr lang="da-DK" sz="800" dirty="0" err="1"/>
              <a:t>ilinniartup</a:t>
            </a:r>
            <a:r>
              <a:rPr lang="da-DK" sz="800" dirty="0"/>
              <a:t> 2012-imi </a:t>
            </a:r>
            <a:r>
              <a:rPr lang="da-DK" sz="800" dirty="0" err="1"/>
              <a:t>uneriarluni</a:t>
            </a:r>
            <a:r>
              <a:rPr lang="da-DK" sz="800" dirty="0"/>
              <a:t> 2013-imi </a:t>
            </a:r>
            <a:r>
              <a:rPr lang="da-DK" sz="800" dirty="0" err="1"/>
              <a:t>aallarteqqittup</a:t>
            </a:r>
            <a:r>
              <a:rPr lang="da-DK" sz="800" dirty="0"/>
              <a:t> ‘</a:t>
            </a:r>
            <a:r>
              <a:rPr lang="da-DK" sz="800" dirty="0" err="1"/>
              <a:t>sivikitsuinnarmik</a:t>
            </a:r>
            <a:r>
              <a:rPr lang="da-DK" sz="800" dirty="0"/>
              <a:t> </a:t>
            </a:r>
            <a:r>
              <a:rPr lang="da-DK" sz="800" dirty="0" err="1"/>
              <a:t>uninngasimanera</a:t>
            </a:r>
            <a:r>
              <a:rPr lang="da-DK" sz="800" dirty="0"/>
              <a:t>’, </a:t>
            </a:r>
            <a:r>
              <a:rPr lang="da-DK" sz="800" dirty="0" err="1"/>
              <a:t>taamaalillunilu</a:t>
            </a:r>
            <a:r>
              <a:rPr lang="da-DK" sz="800" dirty="0"/>
              <a:t> </a:t>
            </a:r>
            <a:r>
              <a:rPr lang="da-DK" sz="800" dirty="0" err="1"/>
              <a:t>univissimannginnera</a:t>
            </a:r>
            <a:r>
              <a:rPr lang="da-DK" sz="800" dirty="0"/>
              <a:t>. </a:t>
            </a:r>
            <a:r>
              <a:rPr lang="da-DK" sz="800" dirty="0" err="1"/>
              <a:t>Ilinniartut</a:t>
            </a:r>
            <a:r>
              <a:rPr lang="da-DK" sz="800" dirty="0"/>
              <a:t> </a:t>
            </a:r>
            <a:r>
              <a:rPr lang="da-DK" sz="800" dirty="0" err="1"/>
              <a:t>taakku</a:t>
            </a:r>
            <a:r>
              <a:rPr lang="da-DK" sz="800" dirty="0"/>
              <a:t> - </a:t>
            </a:r>
            <a:r>
              <a:rPr lang="da-DK" sz="800" dirty="0" err="1"/>
              <a:t>piffissaliussap</a:t>
            </a:r>
            <a:r>
              <a:rPr lang="da-DK" sz="800" dirty="0"/>
              <a:t> </a:t>
            </a:r>
            <a:r>
              <a:rPr lang="da-DK" sz="800" dirty="0" err="1"/>
              <a:t>iluani</a:t>
            </a:r>
            <a:r>
              <a:rPr lang="da-DK" sz="800" dirty="0"/>
              <a:t> </a:t>
            </a:r>
            <a:r>
              <a:rPr lang="da-DK" sz="800" dirty="0" err="1"/>
              <a:t>naammassinngitsut</a:t>
            </a:r>
            <a:r>
              <a:rPr lang="da-DK" sz="800" dirty="0"/>
              <a:t> - </a:t>
            </a:r>
            <a:r>
              <a:rPr lang="da-DK" sz="800" dirty="0" err="1"/>
              <a:t>Nunatsinni</a:t>
            </a:r>
            <a:r>
              <a:rPr lang="da-DK" sz="800" dirty="0"/>
              <a:t> </a:t>
            </a:r>
            <a:r>
              <a:rPr lang="da-DK" sz="800" dirty="0" err="1"/>
              <a:t>takornartaanngillat</a:t>
            </a:r>
            <a:r>
              <a:rPr lang="da-DK" sz="800" dirty="0"/>
              <a:t>, </a:t>
            </a:r>
            <a:r>
              <a:rPr lang="da-DK" sz="800" dirty="0" err="1"/>
              <a:t>ilinniartullu</a:t>
            </a:r>
            <a:r>
              <a:rPr lang="da-DK" sz="800" dirty="0"/>
              <a:t> </a:t>
            </a:r>
            <a:r>
              <a:rPr lang="da-DK" sz="800" dirty="0" err="1"/>
              <a:t>naammassisut</a:t>
            </a:r>
            <a:r>
              <a:rPr lang="da-DK" sz="800" dirty="0"/>
              <a:t> </a:t>
            </a:r>
            <a:r>
              <a:rPr lang="da-DK" sz="800" dirty="0" err="1"/>
              <a:t>kisitsinngornerinut</a:t>
            </a:r>
            <a:r>
              <a:rPr lang="da-DK" sz="800" dirty="0"/>
              <a:t> </a:t>
            </a:r>
            <a:r>
              <a:rPr lang="da-DK" sz="800" dirty="0" err="1"/>
              <a:t>ilaallutik</a:t>
            </a:r>
            <a:r>
              <a:rPr lang="da-DK" sz="800" dirty="0"/>
              <a:t>, </a:t>
            </a:r>
            <a:r>
              <a:rPr lang="da-DK" sz="800" dirty="0" err="1"/>
              <a:t>qup</a:t>
            </a:r>
            <a:r>
              <a:rPr lang="da-DK" sz="800" dirty="0"/>
              <a:t>. </a:t>
            </a:r>
            <a:r>
              <a:rPr lang="da-DK" sz="800" dirty="0" err="1"/>
              <a:t>siulia</a:t>
            </a:r>
            <a:r>
              <a:rPr lang="da-DK" sz="800" dirty="0"/>
              <a:t> tak. </a:t>
            </a:r>
          </a:p>
          <a:p>
            <a:pPr marL="0" indent="0">
              <a:buNone/>
            </a:pPr>
            <a:r>
              <a:rPr lang="da-DK" sz="800" dirty="0" err="1"/>
              <a:t>Inersimasut</a:t>
            </a:r>
            <a:r>
              <a:rPr lang="da-DK" sz="800" dirty="0"/>
              <a:t> </a:t>
            </a:r>
            <a:r>
              <a:rPr lang="da-DK" sz="800" dirty="0" err="1"/>
              <a:t>ukioq</a:t>
            </a:r>
            <a:r>
              <a:rPr lang="da-DK" sz="800" dirty="0"/>
              <a:t> 1 </a:t>
            </a:r>
            <a:r>
              <a:rPr lang="da-DK" sz="800" dirty="0" err="1"/>
              <a:t>piareersartut</a:t>
            </a:r>
            <a:r>
              <a:rPr lang="da-DK" sz="800" dirty="0"/>
              <a:t> </a:t>
            </a:r>
            <a:r>
              <a:rPr lang="da-DK" sz="800" dirty="0" err="1"/>
              <a:t>ilanngullugit</a:t>
            </a:r>
            <a:endParaRPr lang="da-DK" sz="800" dirty="0"/>
          </a:p>
        </p:txBody>
      </p:sp>
      <p:graphicFrame>
        <p:nvGraphicFramePr>
          <p:cNvPr id="18" name="Diagram 17"/>
          <p:cNvGraphicFramePr/>
          <p:nvPr>
            <p:extLst>
              <p:ext uri="{D42A27DB-BD31-4B8C-83A1-F6EECF244321}">
                <p14:modId xmlns:p14="http://schemas.microsoft.com/office/powerpoint/2010/main" val="101622987"/>
              </p:ext>
            </p:extLst>
          </p:nvPr>
        </p:nvGraphicFramePr>
        <p:xfrm>
          <a:off x="269973" y="1306654"/>
          <a:ext cx="8604053" cy="3346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Ellipse 1"/>
          <p:cNvSpPr/>
          <p:nvPr/>
        </p:nvSpPr>
        <p:spPr>
          <a:xfrm>
            <a:off x="4691913" y="2121580"/>
            <a:ext cx="90965" cy="76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125757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tekst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0" name="Pladsholder til indhold 9"/>
          <p:cNvSpPr>
            <a:spLocks noGrp="1"/>
          </p:cNvSpPr>
          <p:nvPr>
            <p:ph sz="quarter" idx="18"/>
          </p:nvPr>
        </p:nvSpPr>
        <p:spPr>
          <a:xfrm>
            <a:off x="457200" y="1181100"/>
            <a:ext cx="8229600" cy="4191000"/>
          </a:xfrm>
        </p:spPr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da-DK" sz="950" dirty="0" err="1"/>
              <a:t>Qup</a:t>
            </a:r>
            <a:r>
              <a:rPr lang="da-DK" sz="950" dirty="0"/>
              <a:t>. </a:t>
            </a:r>
            <a:r>
              <a:rPr lang="da-DK" sz="950" dirty="0" err="1"/>
              <a:t>siuiliani</a:t>
            </a:r>
            <a:r>
              <a:rPr lang="da-DK" sz="950" dirty="0"/>
              <a:t> as. 3 –mi 2010-miit -14-imut </a:t>
            </a:r>
            <a:r>
              <a:rPr lang="da-DK" sz="950" dirty="0" err="1"/>
              <a:t>iliniarfinni</a:t>
            </a:r>
            <a:r>
              <a:rPr lang="da-DK" sz="950" dirty="0"/>
              <a:t> 4-ni </a:t>
            </a:r>
            <a:r>
              <a:rPr lang="da-DK" sz="950" dirty="0" err="1"/>
              <a:t>naammassisartut</a:t>
            </a:r>
            <a:r>
              <a:rPr lang="da-DK" sz="950" dirty="0"/>
              <a:t> %-</a:t>
            </a:r>
            <a:r>
              <a:rPr lang="da-DK" sz="950" dirty="0" err="1"/>
              <a:t>inngornerat</a:t>
            </a:r>
            <a:r>
              <a:rPr lang="da-DK" sz="950" dirty="0"/>
              <a:t> </a:t>
            </a:r>
            <a:r>
              <a:rPr lang="da-DK" sz="950" dirty="0" err="1"/>
              <a:t>eqqoriaanikkut</a:t>
            </a:r>
            <a:r>
              <a:rPr lang="da-DK" sz="950" dirty="0"/>
              <a:t> </a:t>
            </a:r>
            <a:r>
              <a:rPr lang="da-DK" sz="950" dirty="0" err="1"/>
              <a:t>naatsorsugaq</a:t>
            </a:r>
            <a:r>
              <a:rPr lang="da-DK" sz="950" dirty="0"/>
              <a:t> </a:t>
            </a:r>
            <a:r>
              <a:rPr lang="da-DK" sz="950" dirty="0" err="1"/>
              <a:t>takutinneqarpoq</a:t>
            </a:r>
            <a:r>
              <a:rPr lang="da-DK" sz="950" dirty="0"/>
              <a:t>. </a:t>
            </a:r>
            <a:r>
              <a:rPr lang="da-DK" sz="950" dirty="0" err="1"/>
              <a:t>Takutinneqarpoq</a:t>
            </a:r>
            <a:r>
              <a:rPr lang="da-DK" sz="950" dirty="0"/>
              <a:t> </a:t>
            </a:r>
            <a:r>
              <a:rPr lang="da-DK" sz="950" dirty="0" err="1"/>
              <a:t>ilinniartut</a:t>
            </a:r>
            <a:r>
              <a:rPr lang="da-DK" sz="950" dirty="0"/>
              <a:t> %-</a:t>
            </a:r>
            <a:r>
              <a:rPr lang="da-DK" sz="950" dirty="0" err="1"/>
              <a:t>inngorlugit</a:t>
            </a:r>
            <a:r>
              <a:rPr lang="da-DK" sz="950" dirty="0"/>
              <a:t> </a:t>
            </a:r>
            <a:r>
              <a:rPr lang="da-DK" sz="950" dirty="0" err="1"/>
              <a:t>qassit</a:t>
            </a:r>
            <a:r>
              <a:rPr lang="da-DK" sz="950" dirty="0"/>
              <a:t> </a:t>
            </a:r>
            <a:r>
              <a:rPr lang="da-DK" sz="950" dirty="0" err="1"/>
              <a:t>naammassisimanersut</a:t>
            </a:r>
            <a:r>
              <a:rPr lang="da-DK" sz="950" dirty="0"/>
              <a:t> </a:t>
            </a:r>
            <a:r>
              <a:rPr lang="da-DK" sz="950" dirty="0" err="1"/>
              <a:t>imlt</a:t>
            </a:r>
            <a:r>
              <a:rPr lang="da-DK" sz="950" dirty="0"/>
              <a:t>. </a:t>
            </a:r>
            <a:r>
              <a:rPr lang="da-DK" sz="950" dirty="0" err="1"/>
              <a:t>naammassisussatut</a:t>
            </a:r>
            <a:r>
              <a:rPr lang="da-DK" sz="950" dirty="0"/>
              <a:t> </a:t>
            </a:r>
            <a:r>
              <a:rPr lang="da-DK" sz="950" dirty="0" err="1"/>
              <a:t>ilimagineqarnersut</a:t>
            </a:r>
            <a:r>
              <a:rPr lang="da-DK" sz="950" dirty="0"/>
              <a:t>. </a:t>
            </a:r>
            <a:r>
              <a:rPr lang="da-DK" sz="950" dirty="0" err="1"/>
              <a:t>Imaappoq</a:t>
            </a:r>
            <a:r>
              <a:rPr lang="da-DK" sz="950" dirty="0"/>
              <a:t> 2014-imut </a:t>
            </a:r>
            <a:r>
              <a:rPr lang="da-DK" sz="950" dirty="0" err="1"/>
              <a:t>kisitsisit</a:t>
            </a:r>
            <a:r>
              <a:rPr lang="da-DK" sz="950" dirty="0"/>
              <a:t> </a:t>
            </a:r>
            <a:r>
              <a:rPr lang="da-DK" sz="950" dirty="0" err="1"/>
              <a:t>takutippaat</a:t>
            </a:r>
            <a:r>
              <a:rPr lang="da-DK" sz="950" dirty="0"/>
              <a:t> 2014-imi </a:t>
            </a:r>
            <a:r>
              <a:rPr lang="da-DK" sz="950" dirty="0" err="1"/>
              <a:t>aallartittut</a:t>
            </a:r>
            <a:r>
              <a:rPr lang="da-DK" sz="950" dirty="0"/>
              <a:t> %-</a:t>
            </a:r>
            <a:r>
              <a:rPr lang="da-DK" sz="950" dirty="0" err="1"/>
              <a:t>inngorlugit</a:t>
            </a:r>
            <a:r>
              <a:rPr lang="da-DK" sz="950" dirty="0"/>
              <a:t> </a:t>
            </a:r>
            <a:r>
              <a:rPr lang="da-DK" sz="950" dirty="0" err="1"/>
              <a:t>qassit</a:t>
            </a:r>
            <a:r>
              <a:rPr lang="da-DK" sz="950" dirty="0"/>
              <a:t> </a:t>
            </a:r>
            <a:r>
              <a:rPr lang="da-DK" sz="950" dirty="0" err="1"/>
              <a:t>naammassissusatut</a:t>
            </a:r>
            <a:r>
              <a:rPr lang="da-DK" sz="950" dirty="0"/>
              <a:t> </a:t>
            </a:r>
            <a:r>
              <a:rPr lang="da-DK" sz="950" dirty="0" err="1"/>
              <a:t>ilimangineqarnersut</a:t>
            </a:r>
            <a:r>
              <a:rPr lang="da-DK" sz="950" dirty="0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da-DK" sz="950" dirty="0" err="1"/>
              <a:t>Nunarput</a:t>
            </a:r>
            <a:r>
              <a:rPr lang="da-DK" sz="950" dirty="0"/>
              <a:t> </a:t>
            </a:r>
            <a:r>
              <a:rPr lang="da-DK" sz="950" dirty="0" err="1"/>
              <a:t>tamaat</a:t>
            </a:r>
            <a:r>
              <a:rPr lang="da-DK" sz="950" dirty="0"/>
              <a:t> </a:t>
            </a:r>
            <a:r>
              <a:rPr lang="da-DK" sz="950" dirty="0" err="1"/>
              <a:t>isigalugu</a:t>
            </a:r>
            <a:r>
              <a:rPr lang="da-DK" sz="950" dirty="0"/>
              <a:t> </a:t>
            </a:r>
            <a:r>
              <a:rPr lang="da-DK" sz="950" dirty="0" err="1"/>
              <a:t>naammassisussatut</a:t>
            </a:r>
            <a:r>
              <a:rPr lang="da-DK" sz="950" dirty="0"/>
              <a:t> </a:t>
            </a:r>
            <a:r>
              <a:rPr lang="da-DK" sz="950" dirty="0" err="1"/>
              <a:t>ilimagisat</a:t>
            </a:r>
            <a:r>
              <a:rPr lang="da-DK" sz="950" dirty="0"/>
              <a:t> </a:t>
            </a:r>
            <a:r>
              <a:rPr lang="da-DK" sz="950" dirty="0" err="1"/>
              <a:t>appariartorput</a:t>
            </a:r>
            <a:r>
              <a:rPr lang="da-DK" sz="950" dirty="0"/>
              <a:t>, </a:t>
            </a:r>
            <a:r>
              <a:rPr lang="da-DK" sz="950" dirty="0" err="1"/>
              <a:t>ilimagineqarluni</a:t>
            </a:r>
            <a:r>
              <a:rPr lang="da-DK" sz="950" dirty="0"/>
              <a:t> 2014-imi </a:t>
            </a:r>
            <a:r>
              <a:rPr lang="da-DK" sz="950" dirty="0" err="1"/>
              <a:t>aallartittut</a:t>
            </a:r>
            <a:r>
              <a:rPr lang="da-DK" sz="950" dirty="0"/>
              <a:t> 50%-</a:t>
            </a:r>
            <a:r>
              <a:rPr lang="da-DK" sz="950" dirty="0" err="1"/>
              <a:t>iisa</a:t>
            </a:r>
            <a:r>
              <a:rPr lang="da-DK" sz="950" dirty="0"/>
              <a:t> </a:t>
            </a:r>
            <a:r>
              <a:rPr lang="da-DK" sz="950" dirty="0" err="1"/>
              <a:t>missaat</a:t>
            </a:r>
            <a:r>
              <a:rPr lang="da-DK" sz="950" dirty="0"/>
              <a:t> </a:t>
            </a:r>
            <a:r>
              <a:rPr lang="da-DK" sz="950" dirty="0" err="1"/>
              <a:t>naammassissasut</a:t>
            </a:r>
            <a:r>
              <a:rPr lang="da-DK" sz="950" dirty="0"/>
              <a:t>. 2012-imi </a:t>
            </a:r>
            <a:r>
              <a:rPr lang="da-DK" sz="950" dirty="0" err="1"/>
              <a:t>kisitsit</a:t>
            </a:r>
            <a:r>
              <a:rPr lang="da-DK" sz="950" dirty="0"/>
              <a:t> </a:t>
            </a:r>
            <a:r>
              <a:rPr lang="da-DK" sz="950" dirty="0" err="1"/>
              <a:t>taanna</a:t>
            </a:r>
            <a:r>
              <a:rPr lang="da-DK" sz="950" dirty="0"/>
              <a:t> 56 %-</a:t>
            </a:r>
            <a:r>
              <a:rPr lang="da-DK" sz="950" dirty="0" err="1"/>
              <a:t>iuvoq</a:t>
            </a:r>
            <a:r>
              <a:rPr lang="da-DK" sz="950" dirty="0"/>
              <a:t>. 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da-DK" sz="950" dirty="0" err="1"/>
              <a:t>Ilinniarfiit</a:t>
            </a:r>
            <a:r>
              <a:rPr lang="da-DK" sz="950" dirty="0"/>
              <a:t> </a:t>
            </a:r>
            <a:r>
              <a:rPr lang="da-DK" sz="950" dirty="0" err="1"/>
              <a:t>ataasiakkaaraanni</a:t>
            </a:r>
            <a:r>
              <a:rPr lang="da-DK" sz="950" dirty="0"/>
              <a:t> </a:t>
            </a:r>
            <a:r>
              <a:rPr lang="da-DK" sz="950" dirty="0" err="1"/>
              <a:t>naatsorsuinerit</a:t>
            </a:r>
            <a:r>
              <a:rPr lang="da-DK" sz="950" dirty="0"/>
              <a:t> </a:t>
            </a:r>
            <a:r>
              <a:rPr lang="da-DK" sz="950" dirty="0" err="1"/>
              <a:t>takutippaat</a:t>
            </a:r>
            <a:r>
              <a:rPr lang="da-DK" sz="950" dirty="0"/>
              <a:t> GUX </a:t>
            </a:r>
            <a:r>
              <a:rPr lang="da-DK" sz="950" dirty="0" err="1"/>
              <a:t>Aasianni</a:t>
            </a:r>
            <a:r>
              <a:rPr lang="da-DK" sz="950" dirty="0"/>
              <a:t> 2014-imi </a:t>
            </a:r>
            <a:r>
              <a:rPr lang="da-DK" sz="950" dirty="0" err="1"/>
              <a:t>aallartittut</a:t>
            </a:r>
            <a:r>
              <a:rPr lang="da-DK" sz="950" dirty="0"/>
              <a:t> 45 %-ii </a:t>
            </a:r>
            <a:r>
              <a:rPr lang="da-DK" sz="950" dirty="0" err="1"/>
              <a:t>naammassisussatut</a:t>
            </a:r>
            <a:r>
              <a:rPr lang="da-DK" sz="950" dirty="0"/>
              <a:t> </a:t>
            </a:r>
            <a:r>
              <a:rPr lang="da-DK" sz="950" dirty="0" err="1"/>
              <a:t>ilimagineqartut</a:t>
            </a:r>
            <a:r>
              <a:rPr lang="da-DK" sz="950" dirty="0"/>
              <a:t>, GUX </a:t>
            </a:r>
            <a:r>
              <a:rPr lang="da-DK" sz="950" dirty="0" err="1"/>
              <a:t>Qaqortumi</a:t>
            </a:r>
            <a:r>
              <a:rPr lang="da-DK" sz="950" dirty="0"/>
              <a:t> 59 %-</a:t>
            </a:r>
            <a:r>
              <a:rPr lang="da-DK" sz="950" dirty="0" err="1"/>
              <a:t>iussangatinneqartut</a:t>
            </a:r>
            <a:r>
              <a:rPr lang="da-DK" sz="950" dirty="0"/>
              <a:t>. </a:t>
            </a:r>
            <a:r>
              <a:rPr lang="da-DK" sz="950" dirty="0" err="1"/>
              <a:t>Taamaalilluni</a:t>
            </a:r>
            <a:r>
              <a:rPr lang="da-DK" sz="950" dirty="0"/>
              <a:t> </a:t>
            </a:r>
            <a:r>
              <a:rPr lang="da-DK" sz="950" dirty="0" err="1"/>
              <a:t>nikingassut</a:t>
            </a:r>
            <a:r>
              <a:rPr lang="da-DK" sz="950" dirty="0"/>
              <a:t> 14 %-</a:t>
            </a:r>
            <a:r>
              <a:rPr lang="da-DK" sz="950" dirty="0" err="1"/>
              <a:t>iuvoq</a:t>
            </a:r>
            <a:r>
              <a:rPr lang="da-DK" sz="950" dirty="0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da-DK" sz="950" dirty="0" err="1"/>
              <a:t>Ilinniartitsinermi</a:t>
            </a:r>
            <a:r>
              <a:rPr lang="da-DK" sz="950" dirty="0"/>
              <a:t> </a:t>
            </a:r>
            <a:r>
              <a:rPr lang="da-DK" sz="950" dirty="0" err="1"/>
              <a:t>Periusissiap</a:t>
            </a:r>
            <a:r>
              <a:rPr lang="da-DK" sz="950" dirty="0"/>
              <a:t> </a:t>
            </a:r>
            <a:r>
              <a:rPr lang="da-DK" sz="950" dirty="0" err="1"/>
              <a:t>anguniarpaa</a:t>
            </a:r>
            <a:r>
              <a:rPr lang="da-DK" sz="950" dirty="0"/>
              <a:t> </a:t>
            </a:r>
            <a:r>
              <a:rPr lang="da-DK" sz="950" dirty="0" err="1"/>
              <a:t>naammassisut</a:t>
            </a:r>
            <a:r>
              <a:rPr lang="da-DK" sz="950" dirty="0"/>
              <a:t> 2012-imi 56 %-</a:t>
            </a:r>
            <a:r>
              <a:rPr lang="da-DK" sz="950" dirty="0" err="1"/>
              <a:t>iussasut</a:t>
            </a:r>
            <a:r>
              <a:rPr lang="da-DK" sz="950" dirty="0"/>
              <a:t> 2017-imilu 62 %-</a:t>
            </a:r>
            <a:r>
              <a:rPr lang="da-DK" sz="950" dirty="0" err="1"/>
              <a:t>iullutik</a:t>
            </a:r>
            <a:r>
              <a:rPr lang="da-DK" sz="950" dirty="0"/>
              <a:t>. </a:t>
            </a:r>
            <a:r>
              <a:rPr lang="da-DK" sz="950" dirty="0" err="1"/>
              <a:t>Taamaalilluni</a:t>
            </a:r>
            <a:r>
              <a:rPr lang="da-DK" sz="950" dirty="0"/>
              <a:t> 2012-imi </a:t>
            </a:r>
            <a:r>
              <a:rPr lang="da-DK" sz="950" dirty="0" err="1"/>
              <a:t>anguniagaq</a:t>
            </a:r>
            <a:r>
              <a:rPr lang="da-DK" sz="950" dirty="0"/>
              <a:t> </a:t>
            </a:r>
            <a:r>
              <a:rPr lang="da-DK" sz="950" dirty="0" err="1"/>
              <a:t>anguneqassasoq</a:t>
            </a:r>
            <a:r>
              <a:rPr lang="da-DK" sz="950" dirty="0"/>
              <a:t> </a:t>
            </a:r>
            <a:r>
              <a:rPr lang="da-DK" sz="950" dirty="0" err="1"/>
              <a:t>ilimanarpoq</a:t>
            </a:r>
            <a:r>
              <a:rPr lang="da-DK" sz="950" dirty="0"/>
              <a:t>, </a:t>
            </a:r>
            <a:r>
              <a:rPr lang="da-DK" sz="950" dirty="0" err="1"/>
              <a:t>ilinniarfiit</a:t>
            </a:r>
            <a:r>
              <a:rPr lang="da-DK" sz="950" dirty="0"/>
              <a:t> </a:t>
            </a:r>
            <a:r>
              <a:rPr lang="da-DK" sz="950" dirty="0" err="1"/>
              <a:t>tamaasa</a:t>
            </a:r>
            <a:r>
              <a:rPr lang="da-DK" sz="950" dirty="0"/>
              <a:t> </a:t>
            </a:r>
            <a:r>
              <a:rPr lang="da-DK" sz="950" dirty="0" err="1"/>
              <a:t>ataatsimut</a:t>
            </a:r>
            <a:r>
              <a:rPr lang="da-DK" sz="950" dirty="0"/>
              <a:t> </a:t>
            </a:r>
            <a:r>
              <a:rPr lang="da-DK" sz="950" dirty="0" err="1"/>
              <a:t>isigigaanni</a:t>
            </a:r>
            <a:r>
              <a:rPr lang="da-DK" sz="950" dirty="0"/>
              <a:t>, </a:t>
            </a:r>
            <a:r>
              <a:rPr lang="da-DK" sz="950" dirty="0" err="1"/>
              <a:t>kisiannili</a:t>
            </a:r>
            <a:r>
              <a:rPr lang="da-DK" sz="950" dirty="0"/>
              <a:t> 2013-imut 2014-imullu </a:t>
            </a:r>
            <a:r>
              <a:rPr lang="da-DK" sz="950" dirty="0" err="1"/>
              <a:t>ilimagisaasut</a:t>
            </a:r>
            <a:r>
              <a:rPr lang="da-DK" sz="950" dirty="0"/>
              <a:t> </a:t>
            </a:r>
            <a:r>
              <a:rPr lang="da-DK" sz="950" dirty="0" err="1"/>
              <a:t>Periusissiami</a:t>
            </a:r>
            <a:r>
              <a:rPr lang="da-DK" sz="950" dirty="0"/>
              <a:t> </a:t>
            </a:r>
            <a:r>
              <a:rPr lang="da-DK" sz="950" dirty="0" err="1"/>
              <a:t>kissaatigisat</a:t>
            </a:r>
            <a:r>
              <a:rPr lang="da-DK" sz="950" dirty="0"/>
              <a:t> </a:t>
            </a:r>
            <a:r>
              <a:rPr lang="da-DK" sz="950" dirty="0" err="1"/>
              <a:t>malissanagit</a:t>
            </a:r>
            <a:r>
              <a:rPr lang="da-DK" sz="950" dirty="0"/>
              <a:t>. </a:t>
            </a:r>
          </a:p>
          <a:p>
            <a:pPr marL="0" indent="0">
              <a:lnSpc>
                <a:spcPct val="114000"/>
              </a:lnSpc>
              <a:spcBef>
                <a:spcPts val="600"/>
              </a:spcBef>
              <a:buNone/>
            </a:pPr>
            <a:r>
              <a:rPr lang="da-DK" sz="950" dirty="0" err="1"/>
              <a:t>Assitaliussap</a:t>
            </a:r>
            <a:r>
              <a:rPr lang="da-DK" sz="950" dirty="0"/>
              <a:t> </a:t>
            </a:r>
            <a:r>
              <a:rPr lang="da-DK" sz="950" dirty="0" err="1"/>
              <a:t>aamma</a:t>
            </a:r>
            <a:r>
              <a:rPr lang="da-DK" sz="950" dirty="0"/>
              <a:t> </a:t>
            </a:r>
            <a:r>
              <a:rPr lang="da-DK" sz="950" dirty="0" err="1"/>
              <a:t>takutippaa</a:t>
            </a:r>
            <a:r>
              <a:rPr lang="da-DK" sz="950" dirty="0"/>
              <a:t>, </a:t>
            </a:r>
            <a:r>
              <a:rPr lang="da-DK" sz="950" dirty="0" err="1"/>
              <a:t>ilimanartoq</a:t>
            </a:r>
            <a:r>
              <a:rPr lang="da-DK" sz="950" dirty="0"/>
              <a:t> GUX </a:t>
            </a:r>
            <a:r>
              <a:rPr lang="da-DK" sz="950" dirty="0" err="1"/>
              <a:t>Qaqortup</a:t>
            </a:r>
            <a:r>
              <a:rPr lang="da-DK" sz="950" dirty="0"/>
              <a:t> </a:t>
            </a:r>
            <a:r>
              <a:rPr lang="da-DK" sz="950" dirty="0" err="1"/>
              <a:t>Periusissisami</a:t>
            </a:r>
            <a:r>
              <a:rPr lang="da-DK" sz="950" dirty="0"/>
              <a:t> 2012-imi </a:t>
            </a:r>
            <a:r>
              <a:rPr lang="da-DK" sz="950" dirty="0" err="1"/>
              <a:t>ukiunilu</a:t>
            </a:r>
            <a:r>
              <a:rPr lang="da-DK" sz="950" dirty="0"/>
              <a:t> </a:t>
            </a:r>
            <a:r>
              <a:rPr lang="da-DK" sz="950" dirty="0" err="1"/>
              <a:t>tuuliuttuni</a:t>
            </a:r>
            <a:r>
              <a:rPr lang="da-DK" sz="950" dirty="0"/>
              <a:t> </a:t>
            </a:r>
            <a:r>
              <a:rPr lang="da-DK" sz="950" dirty="0" err="1"/>
              <a:t>aallartittunut</a:t>
            </a:r>
            <a:r>
              <a:rPr lang="da-DK" sz="950" dirty="0"/>
              <a:t> </a:t>
            </a:r>
            <a:r>
              <a:rPr lang="da-DK" sz="950" dirty="0" err="1"/>
              <a:t>anguniakkat</a:t>
            </a:r>
            <a:r>
              <a:rPr lang="da-DK" sz="950" dirty="0"/>
              <a:t> </a:t>
            </a:r>
            <a:r>
              <a:rPr lang="da-DK" sz="950" dirty="0" err="1"/>
              <a:t>angussagai</a:t>
            </a:r>
            <a:r>
              <a:rPr lang="da-DK" sz="950" dirty="0"/>
              <a:t>. </a:t>
            </a:r>
            <a:r>
              <a:rPr lang="da-DK" sz="950" dirty="0" err="1"/>
              <a:t>Aamma</a:t>
            </a:r>
            <a:r>
              <a:rPr lang="da-DK" sz="950" dirty="0"/>
              <a:t> </a:t>
            </a:r>
            <a:r>
              <a:rPr lang="da-DK" sz="950" dirty="0" err="1"/>
              <a:t>eqqoriaalluni</a:t>
            </a:r>
            <a:r>
              <a:rPr lang="da-DK" sz="950" dirty="0"/>
              <a:t> </a:t>
            </a:r>
            <a:r>
              <a:rPr lang="da-DK" sz="950" dirty="0" err="1"/>
              <a:t>naatsorsuinerit</a:t>
            </a:r>
            <a:r>
              <a:rPr lang="da-DK" sz="950" dirty="0"/>
              <a:t> </a:t>
            </a:r>
            <a:r>
              <a:rPr lang="da-DK" sz="950" dirty="0" err="1"/>
              <a:t>ilimanarsisippaat</a:t>
            </a:r>
            <a:r>
              <a:rPr lang="da-DK" sz="950" dirty="0"/>
              <a:t> 2012-imi </a:t>
            </a:r>
            <a:r>
              <a:rPr lang="da-DK" sz="950" dirty="0" err="1"/>
              <a:t>aallartittut</a:t>
            </a:r>
            <a:r>
              <a:rPr lang="da-DK" sz="950" dirty="0"/>
              <a:t> </a:t>
            </a:r>
            <a:r>
              <a:rPr lang="da-DK" sz="950" dirty="0" err="1"/>
              <a:t>minnerpaamik</a:t>
            </a:r>
            <a:r>
              <a:rPr lang="da-DK" sz="950" dirty="0"/>
              <a:t> 56%-</a:t>
            </a:r>
            <a:r>
              <a:rPr lang="da-DK" sz="950" dirty="0" err="1"/>
              <a:t>iisa</a:t>
            </a:r>
            <a:r>
              <a:rPr lang="da-DK" sz="950" dirty="0"/>
              <a:t> </a:t>
            </a:r>
            <a:r>
              <a:rPr lang="da-DK" sz="950" dirty="0" err="1"/>
              <a:t>naammassinissaannik</a:t>
            </a:r>
            <a:r>
              <a:rPr lang="da-DK" sz="950" dirty="0"/>
              <a:t> </a:t>
            </a:r>
            <a:r>
              <a:rPr lang="da-DK" sz="950" dirty="0" err="1"/>
              <a:t>anguniagaq</a:t>
            </a:r>
            <a:r>
              <a:rPr lang="da-DK" sz="950" dirty="0"/>
              <a:t> GUX </a:t>
            </a:r>
            <a:r>
              <a:rPr lang="da-DK" sz="950" dirty="0" err="1"/>
              <a:t>Sisimiuni</a:t>
            </a:r>
            <a:r>
              <a:rPr lang="da-DK" sz="950" dirty="0"/>
              <a:t> </a:t>
            </a:r>
            <a:r>
              <a:rPr lang="da-DK" sz="950" dirty="0" err="1"/>
              <a:t>anguneqassasoq</a:t>
            </a:r>
            <a:r>
              <a:rPr lang="da-DK" sz="950" dirty="0"/>
              <a:t>, </a:t>
            </a:r>
            <a:r>
              <a:rPr lang="da-DK" sz="950" dirty="0" err="1"/>
              <a:t>ukiunili</a:t>
            </a:r>
            <a:r>
              <a:rPr lang="da-DK" sz="950" dirty="0"/>
              <a:t> </a:t>
            </a:r>
            <a:r>
              <a:rPr lang="da-DK" sz="950" dirty="0" err="1"/>
              <a:t>tulliuttuni</a:t>
            </a:r>
            <a:r>
              <a:rPr lang="da-DK" sz="950" dirty="0"/>
              <a:t> </a:t>
            </a:r>
            <a:r>
              <a:rPr lang="da-DK" sz="950" dirty="0" err="1"/>
              <a:t>anguneqarani</a:t>
            </a:r>
            <a:r>
              <a:rPr lang="da-DK" sz="950" dirty="0"/>
              <a:t>. GUX </a:t>
            </a:r>
            <a:r>
              <a:rPr lang="da-DK" sz="950" dirty="0" err="1"/>
              <a:t>Nuummut</a:t>
            </a:r>
            <a:r>
              <a:rPr lang="da-DK" sz="950" dirty="0"/>
              <a:t> </a:t>
            </a:r>
            <a:r>
              <a:rPr lang="da-DK" sz="950" dirty="0" err="1"/>
              <a:t>aamma</a:t>
            </a:r>
            <a:r>
              <a:rPr lang="da-DK" sz="950" dirty="0"/>
              <a:t> GUX </a:t>
            </a:r>
            <a:r>
              <a:rPr lang="da-DK" sz="950" dirty="0" err="1"/>
              <a:t>Aasiaannut</a:t>
            </a:r>
            <a:r>
              <a:rPr lang="da-DK" sz="950" dirty="0"/>
              <a:t> </a:t>
            </a:r>
            <a:r>
              <a:rPr lang="da-DK" sz="950" dirty="0" err="1"/>
              <a:t>tunngatillugu</a:t>
            </a:r>
            <a:r>
              <a:rPr lang="da-DK" sz="950" dirty="0"/>
              <a:t> 2012-imi </a:t>
            </a:r>
            <a:r>
              <a:rPr lang="da-DK" sz="950" dirty="0" err="1"/>
              <a:t>aallartittut</a:t>
            </a:r>
            <a:r>
              <a:rPr lang="da-DK" sz="950" dirty="0"/>
              <a:t> </a:t>
            </a:r>
            <a:r>
              <a:rPr lang="da-DK" sz="950" dirty="0" err="1"/>
              <a:t>minnerpaamik</a:t>
            </a:r>
            <a:r>
              <a:rPr lang="da-DK" sz="950" dirty="0"/>
              <a:t> 56 %-</a:t>
            </a:r>
            <a:r>
              <a:rPr lang="da-DK" sz="950" dirty="0" err="1"/>
              <a:t>iisa</a:t>
            </a:r>
            <a:r>
              <a:rPr lang="da-DK" sz="950" dirty="0"/>
              <a:t> </a:t>
            </a:r>
            <a:r>
              <a:rPr lang="da-DK" sz="950" dirty="0" err="1"/>
              <a:t>naammassinissaannik</a:t>
            </a:r>
            <a:r>
              <a:rPr lang="da-DK" sz="950" dirty="0"/>
              <a:t> </a:t>
            </a:r>
            <a:r>
              <a:rPr lang="da-DK" sz="950" dirty="0" err="1"/>
              <a:t>anguniagaq</a:t>
            </a:r>
            <a:r>
              <a:rPr lang="da-DK" sz="950" dirty="0"/>
              <a:t> </a:t>
            </a:r>
            <a:r>
              <a:rPr lang="da-DK" sz="950" dirty="0" err="1"/>
              <a:t>anguneqassasoq</a:t>
            </a:r>
            <a:r>
              <a:rPr lang="da-DK" sz="950" dirty="0"/>
              <a:t> </a:t>
            </a:r>
            <a:r>
              <a:rPr lang="da-DK" sz="950" dirty="0" err="1"/>
              <a:t>ilimananngilaq</a:t>
            </a:r>
            <a:r>
              <a:rPr lang="da-DK" sz="950" dirty="0"/>
              <a:t>.</a:t>
            </a:r>
          </a:p>
          <a:p>
            <a:pPr marL="0" indent="0">
              <a:lnSpc>
                <a:spcPct val="114000"/>
              </a:lnSpc>
              <a:buNone/>
            </a:pPr>
            <a:endParaRPr lang="da-DK" sz="950" dirty="0"/>
          </a:p>
          <a:p>
            <a:pPr marL="0" indent="0">
              <a:lnSpc>
                <a:spcPct val="114000"/>
              </a:lnSpc>
              <a:buNone/>
            </a:pPr>
            <a:endParaRPr lang="da-DK" sz="950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</a:t>
            </a:r>
            <a:fld id="{E01818EA-1E57-E042-B8B3-D3D539BDC29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400" dirty="0" err="1"/>
              <a:t>Naammassisut</a:t>
            </a:r>
            <a:r>
              <a:rPr lang="da-DK" sz="2400" dirty="0"/>
              <a:t> %-</a:t>
            </a:r>
            <a:r>
              <a:rPr lang="da-DK" sz="2400" dirty="0" err="1"/>
              <a:t>inngornerat</a:t>
            </a:r>
            <a:endParaRPr lang="da-DK" sz="2400" dirty="0"/>
          </a:p>
        </p:txBody>
      </p:sp>
      <p:sp>
        <p:nvSpPr>
          <p:cNvPr id="12" name="Tekstboks 11"/>
          <p:cNvSpPr txBox="1"/>
          <p:nvPr/>
        </p:nvSpPr>
        <p:spPr>
          <a:xfrm>
            <a:off x="4782878" y="3984081"/>
            <a:ext cx="4189417" cy="1897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da-DK" sz="950" dirty="0">
              <a:latin typeface="+mn-lt"/>
              <a:cs typeface="Myriad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7311094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</a:t>
            </a:r>
            <a:fld id="{0F4E8FAD-635C-6F40-8E70-A9FAD54278EE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839124948"/>
              </p:ext>
            </p:extLst>
          </p:nvPr>
        </p:nvGraphicFramePr>
        <p:xfrm>
          <a:off x="4822827" y="3476010"/>
          <a:ext cx="4274630" cy="14573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kstboks 2"/>
          <p:cNvSpPr txBox="1"/>
          <p:nvPr/>
        </p:nvSpPr>
        <p:spPr>
          <a:xfrm>
            <a:off x="4834255" y="3467100"/>
            <a:ext cx="4113213" cy="1527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4000"/>
              </a:lnSpc>
              <a:spcBef>
                <a:spcPts val="200"/>
              </a:spcBef>
              <a:spcAft>
                <a:spcPts val="200"/>
              </a:spcAft>
            </a:pPr>
            <a:r>
              <a:rPr lang="da-DK" sz="950" b="1" dirty="0">
                <a:latin typeface="+mj-lt"/>
                <a:cs typeface="Myriad Pro Light"/>
              </a:rPr>
              <a:t>As. 5. 2007-imiit -14-imut </a:t>
            </a:r>
            <a:r>
              <a:rPr lang="da-DK" sz="950" b="1" dirty="0" err="1">
                <a:latin typeface="+mj-lt"/>
                <a:cs typeface="Myriad Pro Light"/>
              </a:rPr>
              <a:t>naammassinermi</a:t>
            </a:r>
            <a:r>
              <a:rPr lang="da-DK" sz="950" b="1" dirty="0">
                <a:latin typeface="+mj-lt"/>
                <a:cs typeface="Myriad Pro Light"/>
              </a:rPr>
              <a:t> </a:t>
            </a:r>
            <a:r>
              <a:rPr lang="da-DK" sz="950" b="1" dirty="0" err="1">
                <a:latin typeface="+mj-lt"/>
                <a:cs typeface="Myriad Pro Light"/>
              </a:rPr>
              <a:t>ukiut</a:t>
            </a:r>
            <a:r>
              <a:rPr lang="da-DK" sz="950" b="1" dirty="0">
                <a:latin typeface="+mj-lt"/>
                <a:cs typeface="Myriad Pro Light"/>
              </a:rPr>
              <a:t> - </a:t>
            </a:r>
            <a:r>
              <a:rPr lang="da-DK" sz="950" b="1" dirty="0" err="1">
                <a:latin typeface="+mj-lt"/>
                <a:cs typeface="Myriad Pro Light"/>
              </a:rPr>
              <a:t>agguaqatigiissillugit</a:t>
            </a:r>
            <a:endParaRPr lang="da-DK" sz="950" b="1" dirty="0">
              <a:latin typeface="+mj-lt"/>
              <a:cs typeface="Myriad Pro Light"/>
            </a:endParaRPr>
          </a:p>
        </p:txBody>
      </p:sp>
      <p:sp>
        <p:nvSpPr>
          <p:cNvPr id="10" name="Pladsholder til indhold 9"/>
          <p:cNvSpPr txBox="1">
            <a:spLocks/>
          </p:cNvSpPr>
          <p:nvPr/>
        </p:nvSpPr>
        <p:spPr bwMode="auto">
          <a:xfrm>
            <a:off x="4805902" y="4928157"/>
            <a:ext cx="4032504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809625" rtl="0" eaLnBrk="1" fontAlgn="base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100000"/>
              <a:buBlip>
                <a:blip r:embed="rId3"/>
              </a:buBlip>
              <a:defRPr lang="en-US" sz="1800" kern="1200" baseline="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1pPr>
            <a:lvl2pPr marL="685800" indent="-342900" algn="l" defTabSz="809625" rtl="0" eaLnBrk="1" fontAlgn="base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SzPct val="100000"/>
              <a:buBlip>
                <a:blip r:embed="rId4"/>
              </a:buBlip>
              <a:defRPr lang="en-US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ＭＳ Ｐゴシック" charset="0"/>
                <a:cs typeface="Myriad Pro Light"/>
              </a:defRPr>
            </a:lvl2pPr>
            <a:lvl3pPr marL="612775" indent="-207963" algn="l" defTabSz="809625" rtl="0" eaLnBrk="1" fontAlgn="base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charset="0"/>
              <a:buChar char="•"/>
              <a:defRPr lang="en-US" sz="1100" kern="120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3pPr>
            <a:lvl4pPr marL="809625" indent="-196850" algn="l" defTabSz="809625" rtl="0" eaLnBrk="1" fontAlgn="base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charset="0"/>
              <a:buChar char="•"/>
              <a:defRPr lang="en-US" sz="1000" kern="120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4pPr>
            <a:lvl5pPr marL="1017588" indent="-207963" algn="l" defTabSz="809625" rtl="0" eaLnBrk="1" fontAlgn="base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SzPct val="90000"/>
              <a:buFont typeface="Arial" charset="0"/>
              <a:buChar char="•"/>
              <a:tabLst>
                <a:tab pos="1017588" algn="l"/>
              </a:tabLst>
              <a:defRPr lang="en-US" sz="1000" kern="120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5pPr>
            <a:lvl6pPr marL="2228690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3906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9123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4339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800" dirty="0" err="1"/>
              <a:t>Nass</a:t>
            </a:r>
            <a:r>
              <a:rPr lang="da-DK" sz="800" dirty="0"/>
              <a:t>.: </a:t>
            </a:r>
            <a:r>
              <a:rPr lang="da-DK" sz="800" dirty="0" err="1"/>
              <a:t>Agguaqatigiissitsilluni</a:t>
            </a:r>
            <a:r>
              <a:rPr lang="da-DK" sz="800" dirty="0"/>
              <a:t> </a:t>
            </a:r>
            <a:r>
              <a:rPr lang="da-DK" sz="800" dirty="0" err="1"/>
              <a:t>naammassinermi</a:t>
            </a:r>
            <a:r>
              <a:rPr lang="da-DK" sz="800" dirty="0"/>
              <a:t> </a:t>
            </a:r>
            <a:r>
              <a:rPr lang="da-DK" sz="800" dirty="0" err="1"/>
              <a:t>ukiut</a:t>
            </a:r>
            <a:r>
              <a:rPr lang="da-DK" sz="800" dirty="0"/>
              <a:t> </a:t>
            </a:r>
            <a:r>
              <a:rPr lang="da-DK" sz="800" dirty="0" err="1"/>
              <a:t>inersimasunut</a:t>
            </a:r>
            <a:r>
              <a:rPr lang="da-DK" sz="800" dirty="0"/>
              <a:t> </a:t>
            </a:r>
            <a:r>
              <a:rPr lang="da-DK" sz="800" dirty="0" err="1"/>
              <a:t>ukioq</a:t>
            </a:r>
            <a:r>
              <a:rPr lang="da-DK" sz="800" dirty="0"/>
              <a:t> 1 </a:t>
            </a:r>
            <a:r>
              <a:rPr lang="da-DK" sz="800" dirty="0" err="1"/>
              <a:t>piareersarluni</a:t>
            </a:r>
            <a:r>
              <a:rPr lang="da-DK" sz="800" dirty="0"/>
              <a:t> </a:t>
            </a:r>
            <a:r>
              <a:rPr lang="da-DK" sz="800" dirty="0" err="1"/>
              <a:t>ilinniarneq</a:t>
            </a:r>
            <a:r>
              <a:rPr lang="da-DK" sz="800" dirty="0"/>
              <a:t> </a:t>
            </a:r>
            <a:r>
              <a:rPr lang="da-DK" sz="800" dirty="0" err="1"/>
              <a:t>ilanngunnagu</a:t>
            </a:r>
            <a:r>
              <a:rPr lang="da-DK" sz="800" dirty="0"/>
              <a:t> </a:t>
            </a:r>
            <a:r>
              <a:rPr lang="da-DK" sz="800" dirty="0" err="1"/>
              <a:t>naatsorsugaapput</a:t>
            </a:r>
            <a:r>
              <a:rPr lang="da-DK" sz="800" dirty="0"/>
              <a:t>.</a:t>
            </a:r>
          </a:p>
        </p:txBody>
      </p:sp>
      <p:sp>
        <p:nvSpPr>
          <p:cNvPr id="12" name="Titel 7"/>
          <p:cNvSpPr>
            <a:spLocks noGrp="1"/>
          </p:cNvSpPr>
          <p:nvPr>
            <p:ph type="title"/>
          </p:nvPr>
        </p:nvSpPr>
        <p:spPr>
          <a:xfrm>
            <a:off x="514342" y="489204"/>
            <a:ext cx="8945056" cy="539496"/>
          </a:xfrm>
        </p:spPr>
        <p:txBody>
          <a:bodyPr/>
          <a:lstStyle/>
          <a:p>
            <a:r>
              <a:rPr lang="da-DK" sz="2400" dirty="0" err="1"/>
              <a:t>Ilinnialernissamut</a:t>
            </a:r>
            <a:r>
              <a:rPr lang="da-DK" sz="2400" dirty="0"/>
              <a:t> </a:t>
            </a:r>
            <a:r>
              <a:rPr lang="da-DK" sz="2400" dirty="0" err="1"/>
              <a:t>misilitsinneq</a:t>
            </a:r>
            <a:r>
              <a:rPr lang="da-DK" sz="2400" dirty="0"/>
              <a:t> </a:t>
            </a:r>
            <a:r>
              <a:rPr lang="da-DK" sz="2400" dirty="0" err="1"/>
              <a:t>ukiullu</a:t>
            </a:r>
            <a:r>
              <a:rPr lang="da-DK" sz="2400" dirty="0"/>
              <a:t> </a:t>
            </a:r>
            <a:r>
              <a:rPr lang="da-DK" sz="2400" dirty="0" err="1"/>
              <a:t>agguaqatigiissinnerat</a:t>
            </a:r>
            <a:endParaRPr lang="da-DK" sz="2400" dirty="0"/>
          </a:p>
        </p:txBody>
      </p:sp>
      <p:sp>
        <p:nvSpPr>
          <p:cNvPr id="13" name="Tekstboks 2"/>
          <p:cNvSpPr txBox="1"/>
          <p:nvPr/>
        </p:nvSpPr>
        <p:spPr>
          <a:xfrm>
            <a:off x="514342" y="2356564"/>
            <a:ext cx="4113213" cy="3194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4000"/>
              </a:lnSpc>
              <a:spcBef>
                <a:spcPts val="200"/>
              </a:spcBef>
              <a:spcAft>
                <a:spcPts val="200"/>
              </a:spcAft>
            </a:pPr>
            <a:r>
              <a:rPr lang="da-DK" sz="950" b="1" dirty="0">
                <a:latin typeface="+mj-lt"/>
                <a:cs typeface="Myriad Pro Light"/>
              </a:rPr>
              <a:t>As. 4. </a:t>
            </a:r>
            <a:r>
              <a:rPr lang="da-DK" sz="950" b="1" dirty="0" err="1">
                <a:latin typeface="+mj-lt"/>
                <a:cs typeface="Myriad Pro Light"/>
              </a:rPr>
              <a:t>Ilinnialermissamut</a:t>
            </a:r>
            <a:r>
              <a:rPr lang="da-DK" sz="950" b="1" dirty="0">
                <a:latin typeface="+mj-lt"/>
                <a:cs typeface="Myriad Pro Light"/>
              </a:rPr>
              <a:t> </a:t>
            </a:r>
            <a:r>
              <a:rPr lang="da-DK" sz="950" b="1" dirty="0" err="1">
                <a:latin typeface="+mj-lt"/>
                <a:cs typeface="Myriad Pro Light"/>
              </a:rPr>
              <a:t>misilitsittut</a:t>
            </a:r>
            <a:r>
              <a:rPr lang="da-DK" sz="950" b="1" dirty="0">
                <a:latin typeface="+mj-lt"/>
                <a:cs typeface="Myriad Pro Light"/>
              </a:rPr>
              <a:t> %-</a:t>
            </a:r>
            <a:r>
              <a:rPr lang="da-DK" sz="950" b="1" dirty="0" err="1">
                <a:latin typeface="+mj-lt"/>
                <a:cs typeface="Myriad Pro Light"/>
              </a:rPr>
              <a:t>inngorlugit</a:t>
            </a:r>
            <a:r>
              <a:rPr lang="da-DK" sz="950" b="1" dirty="0">
                <a:latin typeface="+mj-lt"/>
                <a:cs typeface="Myriad Pro Light"/>
              </a:rPr>
              <a:t>,</a:t>
            </a:r>
            <a:r>
              <a:rPr lang="da-DK" sz="950" b="1" dirty="0">
                <a:latin typeface="+mj-lt"/>
              </a:rPr>
              <a:t> 2013, 2014 </a:t>
            </a:r>
            <a:r>
              <a:rPr lang="da-DK" sz="950" b="1" dirty="0" err="1">
                <a:latin typeface="+mj-lt"/>
              </a:rPr>
              <a:t>aamma</a:t>
            </a:r>
            <a:r>
              <a:rPr lang="da-DK" sz="950" b="1" dirty="0">
                <a:latin typeface="+mj-lt"/>
              </a:rPr>
              <a:t> 2015 f- </a:t>
            </a:r>
            <a:r>
              <a:rPr lang="da-DK" sz="950" b="1" dirty="0" err="1">
                <a:latin typeface="+mj-lt"/>
              </a:rPr>
              <a:t>ilinniarfinnut</a:t>
            </a:r>
            <a:r>
              <a:rPr lang="da-DK" sz="950" b="1" dirty="0">
                <a:latin typeface="+mj-lt"/>
              </a:rPr>
              <a:t> </a:t>
            </a:r>
            <a:r>
              <a:rPr lang="da-DK" sz="950" b="1" dirty="0" err="1">
                <a:latin typeface="+mj-lt"/>
              </a:rPr>
              <a:t>agguaallugit</a:t>
            </a:r>
            <a:r>
              <a:rPr lang="da-DK" sz="950" b="1" dirty="0">
                <a:latin typeface="+mj-lt"/>
              </a:rPr>
              <a:t>.</a:t>
            </a:r>
            <a:endParaRPr lang="da-DK" sz="950" b="1" dirty="0">
              <a:latin typeface="+mj-lt"/>
              <a:cs typeface="Myriad Pro Light"/>
            </a:endParaRPr>
          </a:p>
        </p:txBody>
      </p:sp>
      <p:graphicFrame>
        <p:nvGraphicFramePr>
          <p:cNvPr id="14" name="Pladsholder til indhold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7008553"/>
              </p:ext>
            </p:extLst>
          </p:nvPr>
        </p:nvGraphicFramePr>
        <p:xfrm>
          <a:off x="454436" y="2582173"/>
          <a:ext cx="4201477" cy="2345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Pladsholder til indhold 9"/>
          <p:cNvSpPr txBox="1">
            <a:spLocks/>
          </p:cNvSpPr>
          <p:nvPr/>
        </p:nvSpPr>
        <p:spPr bwMode="auto">
          <a:xfrm>
            <a:off x="512247" y="4846555"/>
            <a:ext cx="4032504" cy="551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809625" rtl="0" eaLnBrk="1" fontAlgn="base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100000"/>
              <a:buBlip>
                <a:blip r:embed="rId3"/>
              </a:buBlip>
              <a:defRPr lang="en-US" sz="1800" kern="1200" baseline="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1pPr>
            <a:lvl2pPr marL="685800" indent="-342900" algn="l" defTabSz="809625" rtl="0" eaLnBrk="1" fontAlgn="base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SzPct val="100000"/>
              <a:buBlip>
                <a:blip r:embed="rId4"/>
              </a:buBlip>
              <a:defRPr lang="en-US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ＭＳ Ｐゴシック" charset="0"/>
                <a:cs typeface="Myriad Pro Light"/>
              </a:defRPr>
            </a:lvl2pPr>
            <a:lvl3pPr marL="612775" indent="-207963" algn="l" defTabSz="809625" rtl="0" eaLnBrk="1" fontAlgn="base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charset="0"/>
              <a:buChar char="•"/>
              <a:defRPr lang="en-US" sz="1100" kern="120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3pPr>
            <a:lvl4pPr marL="809625" indent="-196850" algn="l" defTabSz="809625" rtl="0" eaLnBrk="1" fontAlgn="base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charset="0"/>
              <a:buChar char="•"/>
              <a:defRPr lang="en-US" sz="1000" kern="120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4pPr>
            <a:lvl5pPr marL="1017588" indent="-207963" algn="l" defTabSz="809625" rtl="0" eaLnBrk="1" fontAlgn="base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SzPct val="90000"/>
              <a:buFont typeface="Arial" charset="0"/>
              <a:buChar char="•"/>
              <a:tabLst>
                <a:tab pos="1017588" algn="l"/>
              </a:tabLst>
              <a:defRPr lang="en-US" sz="1000" kern="120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5pPr>
            <a:lvl6pPr marL="2228690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3906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9123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4339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800" dirty="0" err="1"/>
              <a:t>Nass</a:t>
            </a:r>
            <a:r>
              <a:rPr lang="da-DK" sz="800" dirty="0"/>
              <a:t>.: 2013-imi </a:t>
            </a:r>
            <a:r>
              <a:rPr lang="da-DK" sz="800" dirty="0" err="1"/>
              <a:t>nalunaarusiap</a:t>
            </a:r>
            <a:r>
              <a:rPr lang="da-DK" sz="800" dirty="0"/>
              <a:t> </a:t>
            </a:r>
            <a:r>
              <a:rPr lang="da-DK" sz="800" dirty="0" err="1"/>
              <a:t>kingorna</a:t>
            </a:r>
            <a:r>
              <a:rPr lang="da-DK" sz="800" dirty="0"/>
              <a:t> </a:t>
            </a:r>
            <a:r>
              <a:rPr lang="da-DK" sz="800" dirty="0" err="1"/>
              <a:t>misilitsittunik</a:t>
            </a:r>
            <a:r>
              <a:rPr lang="da-DK" sz="800" dirty="0"/>
              <a:t> </a:t>
            </a:r>
            <a:r>
              <a:rPr lang="da-DK" sz="800" dirty="0" err="1"/>
              <a:t>nalunaarsuiffik</a:t>
            </a:r>
            <a:r>
              <a:rPr lang="da-DK" sz="800" dirty="0"/>
              <a:t> </a:t>
            </a:r>
            <a:r>
              <a:rPr lang="da-DK" sz="800" dirty="0" err="1"/>
              <a:t>allanngorpoq</a:t>
            </a:r>
            <a:r>
              <a:rPr lang="da-DK" sz="800" dirty="0"/>
              <a:t>. </a:t>
            </a:r>
            <a:r>
              <a:rPr lang="da-DK" sz="800" dirty="0" err="1"/>
              <a:t>Qulaani</a:t>
            </a:r>
            <a:r>
              <a:rPr lang="da-DK" sz="800" dirty="0"/>
              <a:t> </a:t>
            </a:r>
            <a:r>
              <a:rPr lang="da-DK" sz="800" dirty="0" err="1"/>
              <a:t>paasissutissat</a:t>
            </a:r>
            <a:r>
              <a:rPr lang="da-DK" sz="800" dirty="0"/>
              <a:t> 2013-imut,-14-imut -15-imullu </a:t>
            </a:r>
            <a:r>
              <a:rPr lang="da-DK" sz="800" dirty="0" err="1"/>
              <a:t>tunngasut</a:t>
            </a:r>
            <a:r>
              <a:rPr lang="da-DK" sz="800" dirty="0"/>
              <a:t> MR-</a:t>
            </a:r>
            <a:r>
              <a:rPr lang="da-DK" sz="800" dirty="0" err="1"/>
              <a:t>imeerput</a:t>
            </a:r>
            <a:r>
              <a:rPr lang="da-DK" sz="800" dirty="0"/>
              <a:t>, oktober 2015-imi </a:t>
            </a:r>
            <a:r>
              <a:rPr lang="da-DK" sz="800" dirty="0" err="1"/>
              <a:t>pissarsiaallutik</a:t>
            </a:r>
            <a:r>
              <a:rPr lang="da-DK" sz="800" dirty="0"/>
              <a:t>. </a:t>
            </a:r>
            <a:r>
              <a:rPr lang="da-DK" sz="800" dirty="0" err="1"/>
              <a:t>Inersimasut</a:t>
            </a:r>
            <a:r>
              <a:rPr lang="da-DK" sz="800" dirty="0"/>
              <a:t> </a:t>
            </a:r>
            <a:r>
              <a:rPr lang="da-DK" sz="800" dirty="0" err="1"/>
              <a:t>ukioq</a:t>
            </a:r>
            <a:r>
              <a:rPr lang="da-DK" sz="800" dirty="0"/>
              <a:t> 1 </a:t>
            </a:r>
            <a:r>
              <a:rPr lang="da-DK" sz="800" dirty="0" err="1"/>
              <a:t>piareersartut</a:t>
            </a:r>
            <a:r>
              <a:rPr lang="da-DK" sz="800" dirty="0"/>
              <a:t> </a:t>
            </a:r>
            <a:r>
              <a:rPr lang="da-DK" sz="800" dirty="0" err="1"/>
              <a:t>ilaanngillat</a:t>
            </a:r>
            <a:r>
              <a:rPr lang="da-DK" sz="800" dirty="0"/>
              <a:t>.</a:t>
            </a:r>
          </a:p>
        </p:txBody>
      </p:sp>
      <p:sp>
        <p:nvSpPr>
          <p:cNvPr id="18" name="Pladsholder til indhold 9"/>
          <p:cNvSpPr>
            <a:spLocks noGrp="1"/>
          </p:cNvSpPr>
          <p:nvPr>
            <p:ph sz="quarter" idx="18"/>
          </p:nvPr>
        </p:nvSpPr>
        <p:spPr>
          <a:xfrm>
            <a:off x="4822827" y="1182273"/>
            <a:ext cx="4114800" cy="2208628"/>
          </a:xfrm>
        </p:spPr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da-DK" sz="950" dirty="0">
                <a:solidFill>
                  <a:schemeClr val="tx1"/>
                </a:solidFill>
              </a:rPr>
              <a:t>2014-imi </a:t>
            </a:r>
            <a:r>
              <a:rPr lang="da-DK" sz="950" dirty="0" err="1">
                <a:solidFill>
                  <a:schemeClr val="tx1"/>
                </a:solidFill>
              </a:rPr>
              <a:t>ilinniartut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naammassinerminni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agguaqatigiissillugu</a:t>
            </a:r>
            <a:r>
              <a:rPr lang="da-DK" sz="950" dirty="0">
                <a:solidFill>
                  <a:schemeClr val="tx1"/>
                </a:solidFill>
              </a:rPr>
              <a:t> 21,3-nik </a:t>
            </a:r>
            <a:r>
              <a:rPr lang="da-DK" sz="950" dirty="0" err="1">
                <a:solidFill>
                  <a:schemeClr val="tx1"/>
                </a:solidFill>
              </a:rPr>
              <a:t>ukioqarput</a:t>
            </a:r>
            <a:r>
              <a:rPr lang="da-DK" sz="950" dirty="0">
                <a:solidFill>
                  <a:schemeClr val="tx1"/>
                </a:solidFill>
              </a:rPr>
              <a:t>. 2008-miit -14-imut </a:t>
            </a:r>
            <a:r>
              <a:rPr lang="da-DK" sz="950" dirty="0" err="1">
                <a:solidFill>
                  <a:schemeClr val="tx1"/>
                </a:solidFill>
              </a:rPr>
              <a:t>agguaqatigiissillugu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ukiut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apparialaarput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kingornali</a:t>
            </a:r>
            <a:r>
              <a:rPr lang="da-DK" sz="950" dirty="0">
                <a:solidFill>
                  <a:schemeClr val="tx1"/>
                </a:solidFill>
              </a:rPr>
              <a:t> 2014-imut </a:t>
            </a:r>
            <a:r>
              <a:rPr lang="da-DK" sz="950" dirty="0" err="1">
                <a:solidFill>
                  <a:schemeClr val="tx1"/>
                </a:solidFill>
              </a:rPr>
              <a:t>qaffakkiartoqqilaalerlutik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da-DK" sz="950" dirty="0" err="1">
                <a:solidFill>
                  <a:schemeClr val="tx1"/>
                </a:solidFill>
              </a:rPr>
              <a:t>Periusissiami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anguniagaavoq</a:t>
            </a:r>
            <a:r>
              <a:rPr lang="da-DK" sz="950" dirty="0">
                <a:solidFill>
                  <a:schemeClr val="tx1"/>
                </a:solidFill>
              </a:rPr>
              <a:t> 2012-imi </a:t>
            </a:r>
            <a:r>
              <a:rPr lang="da-DK" sz="950" dirty="0" err="1">
                <a:solidFill>
                  <a:schemeClr val="tx1"/>
                </a:solidFill>
              </a:rPr>
              <a:t>ilinniartut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naammassinermi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ukiui</a:t>
            </a:r>
            <a:r>
              <a:rPr lang="da-DK" sz="950" dirty="0">
                <a:solidFill>
                  <a:schemeClr val="tx1"/>
                </a:solidFill>
              </a:rPr>
              <a:t> 21,4-aassasut, 2017-imilu 21,1-ullutik. 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da-DK" sz="950" dirty="0">
                <a:solidFill>
                  <a:schemeClr val="tx1"/>
                </a:solidFill>
              </a:rPr>
              <a:t>2012-imut </a:t>
            </a:r>
            <a:r>
              <a:rPr lang="da-DK" sz="950" dirty="0" err="1">
                <a:solidFill>
                  <a:schemeClr val="tx1"/>
                </a:solidFill>
              </a:rPr>
              <a:t>anguniagaq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anguneqarpoq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ilinniartullu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nammassinerminni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agguatigiissillugu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ukiui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kingorna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qaffaalalaaraluarlutik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suli</a:t>
            </a:r>
            <a:r>
              <a:rPr lang="da-DK" sz="950" dirty="0">
                <a:solidFill>
                  <a:schemeClr val="tx1"/>
                </a:solidFill>
              </a:rPr>
              <a:t> 2012-imut </a:t>
            </a:r>
            <a:r>
              <a:rPr lang="da-DK" sz="950" dirty="0" err="1">
                <a:solidFill>
                  <a:schemeClr val="tx1"/>
                </a:solidFill>
              </a:rPr>
              <a:t>anguniakkat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ataanniipput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19" name="Pladsholder til indhold 9"/>
          <p:cNvSpPr txBox="1">
            <a:spLocks/>
          </p:cNvSpPr>
          <p:nvPr/>
        </p:nvSpPr>
        <p:spPr bwMode="auto">
          <a:xfrm>
            <a:off x="514342" y="1185598"/>
            <a:ext cx="4114800" cy="1130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809625" rtl="0" eaLnBrk="1" fontAlgn="base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100000"/>
              <a:buBlip>
                <a:blip r:embed="rId3"/>
              </a:buBlip>
              <a:defRPr lang="en-US" sz="1800" kern="1200" baseline="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1pPr>
            <a:lvl2pPr marL="685800" indent="-342900" algn="l" defTabSz="809625" rtl="0" eaLnBrk="1" fontAlgn="base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SzPct val="100000"/>
              <a:buBlip>
                <a:blip r:embed="rId4"/>
              </a:buBlip>
              <a:defRPr lang="en-US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ＭＳ Ｐゴシック" charset="0"/>
                <a:cs typeface="Myriad Pro Light"/>
              </a:defRPr>
            </a:lvl2pPr>
            <a:lvl3pPr marL="612775" indent="-207963" algn="l" defTabSz="809625" rtl="0" eaLnBrk="1" fontAlgn="base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charset="0"/>
              <a:buChar char="•"/>
              <a:defRPr lang="en-US" sz="1100" kern="120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3pPr>
            <a:lvl4pPr marL="809625" indent="-196850" algn="l" defTabSz="809625" rtl="0" eaLnBrk="1" fontAlgn="base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charset="0"/>
              <a:buChar char="•"/>
              <a:defRPr lang="en-US" sz="1000" kern="120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4pPr>
            <a:lvl5pPr marL="1017588" indent="-207963" algn="l" defTabSz="809625" rtl="0" eaLnBrk="1" fontAlgn="base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SzPct val="90000"/>
              <a:buFont typeface="Arial" charset="0"/>
              <a:buChar char="•"/>
              <a:tabLst>
                <a:tab pos="1017588" algn="l"/>
              </a:tabLst>
              <a:defRPr lang="en-US" sz="1000" kern="120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5pPr>
            <a:lvl6pPr marL="2228690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3906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9123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4339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buFontTx/>
              <a:buNone/>
            </a:pPr>
            <a:r>
              <a:rPr lang="da-DK" sz="950" dirty="0">
                <a:solidFill>
                  <a:schemeClr val="tx1"/>
                </a:solidFill>
              </a:rPr>
              <a:t>2015-imi </a:t>
            </a:r>
            <a:r>
              <a:rPr lang="da-DK" sz="950" dirty="0" err="1">
                <a:solidFill>
                  <a:schemeClr val="tx1"/>
                </a:solidFill>
              </a:rPr>
              <a:t>ilinnialersut</a:t>
            </a:r>
            <a:r>
              <a:rPr lang="da-DK" sz="950" dirty="0">
                <a:solidFill>
                  <a:schemeClr val="tx1"/>
                </a:solidFill>
              </a:rPr>
              <a:t> 29 %-ii </a:t>
            </a:r>
            <a:r>
              <a:rPr lang="da-DK" sz="950" dirty="0" err="1">
                <a:solidFill>
                  <a:schemeClr val="tx1"/>
                </a:solidFill>
              </a:rPr>
              <a:t>ilinialernissamut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misilitsipput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siornarniit</a:t>
            </a:r>
            <a:r>
              <a:rPr lang="da-DK" sz="950" dirty="0">
                <a:solidFill>
                  <a:schemeClr val="tx1"/>
                </a:solidFill>
              </a:rPr>
              <a:t> 2 %-</a:t>
            </a:r>
            <a:r>
              <a:rPr lang="da-DK" sz="950" dirty="0" err="1">
                <a:solidFill>
                  <a:schemeClr val="tx1"/>
                </a:solidFill>
              </a:rPr>
              <a:t>imik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ikinnerullutik</a:t>
            </a:r>
            <a:r>
              <a:rPr lang="da-DK" sz="950" dirty="0">
                <a:solidFill>
                  <a:schemeClr val="tx1"/>
                </a:solidFill>
              </a:rPr>
              <a:t>. GUX Qaqortoq, </a:t>
            </a:r>
            <a:r>
              <a:rPr lang="da-DK" sz="950" dirty="0" err="1">
                <a:solidFill>
                  <a:schemeClr val="tx1"/>
                </a:solidFill>
              </a:rPr>
              <a:t>suli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misilitsiffiunerpaavoq</a:t>
            </a:r>
            <a:r>
              <a:rPr lang="da-DK" sz="950" dirty="0">
                <a:solidFill>
                  <a:schemeClr val="tx1"/>
                </a:solidFill>
              </a:rPr>
              <a:t>, GUX Aasiaat </a:t>
            </a:r>
            <a:r>
              <a:rPr lang="da-DK" sz="950" dirty="0" err="1">
                <a:solidFill>
                  <a:schemeClr val="tx1"/>
                </a:solidFill>
              </a:rPr>
              <a:t>aamma</a:t>
            </a:r>
            <a:r>
              <a:rPr lang="da-DK" sz="950" dirty="0">
                <a:solidFill>
                  <a:schemeClr val="tx1"/>
                </a:solidFill>
              </a:rPr>
              <a:t> GUX </a:t>
            </a:r>
            <a:r>
              <a:rPr lang="da-DK" sz="950" dirty="0" err="1">
                <a:solidFill>
                  <a:schemeClr val="tx1"/>
                </a:solidFill>
              </a:rPr>
              <a:t>Sisimuit</a:t>
            </a:r>
            <a:r>
              <a:rPr lang="da-DK" sz="950" dirty="0">
                <a:solidFill>
                  <a:schemeClr val="tx1"/>
                </a:solidFill>
              </a:rPr>
              <a:t> 2015 </a:t>
            </a:r>
            <a:r>
              <a:rPr lang="da-DK" sz="950" dirty="0" err="1">
                <a:solidFill>
                  <a:schemeClr val="tx1"/>
                </a:solidFill>
              </a:rPr>
              <a:t>misilitsittoqannginnersaallutik</a:t>
            </a:r>
            <a:r>
              <a:rPr lang="da-DK" sz="950" dirty="0">
                <a:solidFill>
                  <a:schemeClr val="tx1"/>
                </a:solidFill>
              </a:rPr>
              <a:t> (tak. as. 4).</a:t>
            </a:r>
          </a:p>
        </p:txBody>
      </p:sp>
    </p:spTree>
    <p:extLst>
      <p:ext uri="{BB962C8B-B14F-4D97-AF65-F5344CB8AC3E}">
        <p14:creationId xmlns:p14="http://schemas.microsoft.com/office/powerpoint/2010/main" val="28786649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4826" y="544776"/>
            <a:ext cx="2519174" cy="535783"/>
          </a:xfrm>
        </p:spPr>
        <p:txBody>
          <a:bodyPr/>
          <a:lstStyle/>
          <a:p>
            <a:r>
              <a:rPr lang="da-DK" dirty="0" err="1"/>
              <a:t>Toqqissisimaneq</a:t>
            </a:r>
            <a:r>
              <a:rPr lang="da-DK" dirty="0"/>
              <a:t> </a:t>
            </a:r>
            <a:r>
              <a:rPr lang="da-DK" dirty="0" err="1"/>
              <a:t>atuanngitsoor-tarnerlu</a:t>
            </a:r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</a:t>
            </a:r>
            <a:fld id="{BDE1EFA8-517E-F143-8E7A-2A700F90BB96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1026" name="Picture 2" descr="C:\Users\CES\Pictures\Kort over grønla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4747"/>
            <a:ext cx="3962400" cy="5602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5257627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8"/>
          </p:nvPr>
        </p:nvSpPr>
        <p:spPr>
          <a:xfrm>
            <a:off x="457200" y="1181100"/>
            <a:ext cx="4032504" cy="2667000"/>
          </a:xfrm>
        </p:spPr>
        <p:txBody>
          <a:bodyPr/>
          <a:lstStyle/>
          <a:p>
            <a:pPr marL="0" indent="0">
              <a:buNone/>
            </a:pPr>
            <a:endParaRPr lang="da-DK" sz="95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a-DK" sz="950" dirty="0">
              <a:solidFill>
                <a:schemeClr val="tx1"/>
              </a:solidFill>
            </a:endParaRPr>
          </a:p>
          <a:p>
            <a:endParaRPr lang="da-DK" sz="800" dirty="0">
              <a:solidFill>
                <a:schemeClr val="tx1"/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</a:t>
            </a:r>
            <a:fld id="{746D2C1C-1571-A04A-9EBB-BE89F40C540B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457199" y="509587"/>
            <a:ext cx="8456613" cy="539496"/>
          </a:xfrm>
        </p:spPr>
        <p:txBody>
          <a:bodyPr/>
          <a:lstStyle/>
          <a:p>
            <a:r>
              <a:rPr lang="da-DK" sz="1800" b="1" dirty="0" err="1"/>
              <a:t>Toqqissisimaneq</a:t>
            </a:r>
            <a:r>
              <a:rPr lang="da-DK" sz="1800" b="1" dirty="0"/>
              <a:t>, </a:t>
            </a:r>
            <a:r>
              <a:rPr lang="da-DK" sz="1800" b="1" dirty="0" err="1"/>
              <a:t>atuanngitsoortarnerit</a:t>
            </a:r>
            <a:r>
              <a:rPr lang="da-DK" sz="1800" b="1" dirty="0"/>
              <a:t>, </a:t>
            </a:r>
            <a:r>
              <a:rPr lang="da-DK" sz="1800" b="1" dirty="0" err="1"/>
              <a:t>kollegiani</a:t>
            </a:r>
            <a:r>
              <a:rPr lang="da-DK" sz="1800" b="1" dirty="0"/>
              <a:t> </a:t>
            </a:r>
            <a:r>
              <a:rPr lang="da-DK" sz="1800" b="1" dirty="0" err="1"/>
              <a:t>inuuneq</a:t>
            </a:r>
            <a:r>
              <a:rPr lang="da-DK" sz="1800" b="1" dirty="0"/>
              <a:t> </a:t>
            </a:r>
            <a:r>
              <a:rPr lang="da-DK" sz="1800" b="1" dirty="0" err="1"/>
              <a:t>ilitsersuisarnerlu</a:t>
            </a:r>
            <a:endParaRPr lang="da-DK" sz="1800" b="1" dirty="0"/>
          </a:p>
        </p:txBody>
      </p:sp>
      <p:sp>
        <p:nvSpPr>
          <p:cNvPr id="11" name="Tekstboks 1"/>
          <p:cNvSpPr txBox="1"/>
          <p:nvPr/>
        </p:nvSpPr>
        <p:spPr>
          <a:xfrm>
            <a:off x="457200" y="3488448"/>
            <a:ext cx="4758971" cy="1527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4000"/>
              </a:lnSpc>
              <a:spcBef>
                <a:spcPts val="200"/>
              </a:spcBef>
              <a:spcAft>
                <a:spcPts val="200"/>
              </a:spcAft>
            </a:pPr>
            <a:r>
              <a:rPr lang="da-DK" sz="950" b="1" dirty="0">
                <a:latin typeface="+mj-lt"/>
                <a:cs typeface="Myriad Pro Light"/>
              </a:rPr>
              <a:t>As. 6. </a:t>
            </a:r>
            <a:r>
              <a:rPr lang="da-DK" sz="950" b="1" dirty="0" err="1">
                <a:latin typeface="+mj-lt"/>
                <a:cs typeface="Myriad Pro Light"/>
              </a:rPr>
              <a:t>Ilinniartut</a:t>
            </a:r>
            <a:r>
              <a:rPr lang="da-DK" sz="950" b="1" dirty="0">
                <a:latin typeface="+mj-lt"/>
                <a:cs typeface="Myriad Pro Light"/>
              </a:rPr>
              <a:t> 2015-imi, -14-imi -13imilu </a:t>
            </a:r>
            <a:r>
              <a:rPr lang="da-DK" sz="950" b="1" dirty="0" err="1">
                <a:latin typeface="+mj-lt"/>
                <a:cs typeface="Myriad Pro Light"/>
              </a:rPr>
              <a:t>naammagisimaarinninnerat</a:t>
            </a:r>
            <a:endParaRPr lang="da-DK" sz="950" b="1" dirty="0">
              <a:latin typeface="+mj-lt"/>
              <a:cs typeface="Myriad Pro Light"/>
            </a:endParaRPr>
          </a:p>
        </p:txBody>
      </p:sp>
      <p:sp>
        <p:nvSpPr>
          <p:cNvPr id="14" name="Pladsholder til indhold 9"/>
          <p:cNvSpPr txBox="1">
            <a:spLocks/>
          </p:cNvSpPr>
          <p:nvPr/>
        </p:nvSpPr>
        <p:spPr bwMode="auto">
          <a:xfrm>
            <a:off x="452582" y="5333752"/>
            <a:ext cx="4032504" cy="260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809625" rtl="0" eaLnBrk="1" fontAlgn="base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100000"/>
              <a:buBlip>
                <a:blip r:embed="rId3"/>
              </a:buBlip>
              <a:defRPr lang="en-US" sz="1800" kern="1200" baseline="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1pPr>
            <a:lvl2pPr marL="685800" indent="-342900" algn="l" defTabSz="809625" rtl="0" eaLnBrk="1" fontAlgn="base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SzPct val="100000"/>
              <a:buBlip>
                <a:blip r:embed="rId4"/>
              </a:buBlip>
              <a:defRPr lang="en-US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ＭＳ Ｐゴシック" charset="0"/>
                <a:cs typeface="Myriad Pro Light"/>
              </a:defRPr>
            </a:lvl2pPr>
            <a:lvl3pPr marL="612775" indent="-207963" algn="l" defTabSz="809625" rtl="0" eaLnBrk="1" fontAlgn="base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charset="0"/>
              <a:buChar char="•"/>
              <a:defRPr lang="en-US" sz="1100" kern="120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3pPr>
            <a:lvl4pPr marL="809625" indent="-196850" algn="l" defTabSz="809625" rtl="0" eaLnBrk="1" fontAlgn="base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charset="0"/>
              <a:buChar char="•"/>
              <a:defRPr lang="en-US" sz="1000" kern="120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4pPr>
            <a:lvl5pPr marL="1017588" indent="-207963" algn="l" defTabSz="809625" rtl="0" eaLnBrk="1" fontAlgn="base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SzPct val="90000"/>
              <a:buFont typeface="Arial" charset="0"/>
              <a:buChar char="•"/>
              <a:tabLst>
                <a:tab pos="1017588" algn="l"/>
              </a:tabLst>
              <a:defRPr lang="en-US" sz="1000" kern="120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5pPr>
            <a:lvl6pPr marL="2228690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3906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9123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4339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da-DK" sz="800" dirty="0" err="1"/>
              <a:t>Nass</a:t>
            </a:r>
            <a:r>
              <a:rPr lang="da-DK" sz="800" dirty="0"/>
              <a:t>.: </a:t>
            </a:r>
            <a:r>
              <a:rPr lang="da-DK" sz="800" dirty="0" err="1"/>
              <a:t>Ilinmniartut</a:t>
            </a:r>
            <a:r>
              <a:rPr lang="da-DK" sz="800" dirty="0"/>
              <a:t> </a:t>
            </a:r>
            <a:r>
              <a:rPr lang="da-DK" sz="800" dirty="0" err="1"/>
              <a:t>ilinniarfimminnik</a:t>
            </a:r>
            <a:r>
              <a:rPr lang="da-DK" sz="800" dirty="0"/>
              <a:t> </a:t>
            </a:r>
            <a:r>
              <a:rPr lang="da-DK" sz="800" dirty="0" err="1"/>
              <a:t>annertuumik</a:t>
            </a:r>
            <a:r>
              <a:rPr lang="da-DK" sz="800" dirty="0"/>
              <a:t> </a:t>
            </a:r>
            <a:r>
              <a:rPr lang="da-DK" sz="800" dirty="0" err="1"/>
              <a:t>naammgisimaarinnittut</a:t>
            </a:r>
            <a:r>
              <a:rPr lang="da-DK" sz="800" dirty="0"/>
              <a:t> </a:t>
            </a:r>
            <a:r>
              <a:rPr lang="da-DK" sz="800" dirty="0" err="1"/>
              <a:t>aamma</a:t>
            </a:r>
            <a:r>
              <a:rPr lang="da-DK" sz="800" dirty="0"/>
              <a:t> </a:t>
            </a:r>
            <a:r>
              <a:rPr lang="da-DK" sz="800" dirty="0" err="1"/>
              <a:t>naammagisimaarinnittut</a:t>
            </a:r>
            <a:r>
              <a:rPr lang="da-DK" sz="800" dirty="0"/>
              <a:t> %-</a:t>
            </a:r>
            <a:r>
              <a:rPr lang="da-DK" sz="800" dirty="0" err="1"/>
              <a:t>inngorlugit</a:t>
            </a:r>
            <a:r>
              <a:rPr lang="da-DK" sz="800" dirty="0"/>
              <a:t>.</a:t>
            </a:r>
            <a:endParaRPr lang="da-DK" sz="800" dirty="0">
              <a:solidFill>
                <a:srgbClr val="FF0000"/>
              </a:solidFill>
            </a:endParaRPr>
          </a:p>
        </p:txBody>
      </p:sp>
      <p:sp>
        <p:nvSpPr>
          <p:cNvPr id="15" name="Pladsholder til indhold 2"/>
          <p:cNvSpPr>
            <a:spLocks noGrp="1"/>
          </p:cNvSpPr>
          <p:nvPr>
            <p:ph sz="quarter" idx="18"/>
          </p:nvPr>
        </p:nvSpPr>
        <p:spPr>
          <a:xfrm>
            <a:off x="4802854" y="1049083"/>
            <a:ext cx="3807746" cy="4197350"/>
          </a:xfrm>
        </p:spPr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da-DK" sz="950" dirty="0" err="1">
                <a:solidFill>
                  <a:schemeClr val="tx1"/>
                </a:solidFill>
              </a:rPr>
              <a:t>Toqqissisimanermut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pingaaruteqarput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inooqatigiinnikkut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avatangiisit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Ilinniarfinni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tamani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amerlanersaasa</a:t>
            </a:r>
            <a:r>
              <a:rPr lang="da-DK" sz="950" dirty="0">
                <a:solidFill>
                  <a:schemeClr val="tx1"/>
                </a:solidFill>
              </a:rPr>
              <a:t> (90 %) </a:t>
            </a:r>
            <a:r>
              <a:rPr lang="da-DK" sz="950" dirty="0" err="1">
                <a:solidFill>
                  <a:schemeClr val="tx1"/>
                </a:solidFill>
              </a:rPr>
              <a:t>ilinniaqatitik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nuannarinerarpaat</a:t>
            </a:r>
            <a:r>
              <a:rPr lang="da-DK" sz="950" dirty="0">
                <a:solidFill>
                  <a:schemeClr val="tx1"/>
                </a:solidFill>
              </a:rPr>
              <a:t>. 79 %-it </a:t>
            </a:r>
            <a:r>
              <a:rPr lang="da-DK" sz="950" dirty="0" err="1">
                <a:solidFill>
                  <a:schemeClr val="tx1"/>
                </a:solidFill>
              </a:rPr>
              <a:t>inooqatigiinnikkut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avatangiisit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naammagisimaarnerarpaat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kollegianilu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najugallit</a:t>
            </a:r>
            <a:r>
              <a:rPr lang="da-DK" sz="950" dirty="0">
                <a:solidFill>
                  <a:schemeClr val="tx1"/>
                </a:solidFill>
              </a:rPr>
              <a:t> 33 %-</a:t>
            </a:r>
            <a:r>
              <a:rPr lang="da-DK" sz="950" dirty="0" err="1">
                <a:solidFill>
                  <a:schemeClr val="tx1"/>
                </a:solidFill>
              </a:rPr>
              <a:t>iisa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kollegiaminni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inooqatigiinnikkut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avatangiisit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naammagisimaarnerarlugit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Kollegianik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naammagisimaarinninneq</a:t>
            </a:r>
            <a:r>
              <a:rPr lang="da-DK" sz="950" dirty="0">
                <a:solidFill>
                  <a:schemeClr val="tx1"/>
                </a:solidFill>
              </a:rPr>
              <a:t> 2014-imisut </a:t>
            </a:r>
            <a:r>
              <a:rPr lang="da-DK" sz="950" dirty="0" err="1">
                <a:solidFill>
                  <a:schemeClr val="tx1"/>
                </a:solidFill>
              </a:rPr>
              <a:t>annertutigiinnarpoq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Ilinniartut</a:t>
            </a:r>
            <a:r>
              <a:rPr lang="da-DK" sz="950" dirty="0">
                <a:solidFill>
                  <a:schemeClr val="tx1"/>
                </a:solidFill>
              </a:rPr>
              <a:t> 67 %-ii </a:t>
            </a:r>
            <a:r>
              <a:rPr lang="da-DK" sz="950" dirty="0" err="1">
                <a:solidFill>
                  <a:schemeClr val="tx1"/>
                </a:solidFill>
              </a:rPr>
              <a:t>isumaqarput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ilinniagassalerinissamut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kollegiani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eqqissimatitaasinnaallutik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taamatullu</a:t>
            </a:r>
            <a:r>
              <a:rPr lang="da-DK" sz="950" dirty="0">
                <a:solidFill>
                  <a:schemeClr val="tx1"/>
                </a:solidFill>
              </a:rPr>
              <a:t> 70 %-it </a:t>
            </a:r>
            <a:r>
              <a:rPr lang="da-DK" sz="950" dirty="0" err="1">
                <a:solidFill>
                  <a:schemeClr val="tx1"/>
                </a:solidFill>
              </a:rPr>
              <a:t>isumaqarput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namminerisamik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inuuneqarnissaq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ajornanngitsoq</a:t>
            </a:r>
            <a:r>
              <a:rPr lang="da-DK" sz="950" dirty="0">
                <a:solidFill>
                  <a:schemeClr val="tx1"/>
                </a:solidFill>
              </a:rPr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da-DK" sz="950" dirty="0" err="1">
                <a:solidFill>
                  <a:schemeClr val="tx1"/>
                </a:solidFill>
              </a:rPr>
              <a:t>Ilinniartut</a:t>
            </a:r>
            <a:r>
              <a:rPr lang="da-DK" sz="950" dirty="0">
                <a:solidFill>
                  <a:schemeClr val="tx1"/>
                </a:solidFill>
              </a:rPr>
              <a:t> 16 %-</a:t>
            </a:r>
            <a:r>
              <a:rPr lang="da-DK" sz="950" dirty="0" err="1">
                <a:solidFill>
                  <a:schemeClr val="tx1"/>
                </a:solidFill>
              </a:rPr>
              <a:t>iisa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ilinniarfimmi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uumisaarisoqartarnera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isumaqatigaat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imlt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annertuumik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isumaqatigalugu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taakkulu</a:t>
            </a:r>
            <a:r>
              <a:rPr lang="da-DK" sz="950" dirty="0">
                <a:solidFill>
                  <a:schemeClr val="tx1"/>
                </a:solidFill>
              </a:rPr>
              <a:t> 2013-imiit </a:t>
            </a:r>
            <a:r>
              <a:rPr lang="da-DK" sz="950" dirty="0" err="1">
                <a:solidFill>
                  <a:schemeClr val="tx1"/>
                </a:solidFill>
              </a:rPr>
              <a:t>amerlanerupput</a:t>
            </a:r>
            <a:r>
              <a:rPr lang="da-DK" sz="950" dirty="0">
                <a:solidFill>
                  <a:schemeClr val="tx1"/>
                </a:solidFill>
              </a:rPr>
              <a:t> (12 %).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da-DK" sz="950" dirty="0">
                <a:solidFill>
                  <a:schemeClr val="tx1"/>
                </a:solidFill>
              </a:rPr>
              <a:t>75 %-it </a:t>
            </a:r>
            <a:r>
              <a:rPr lang="da-DK" sz="950" dirty="0" err="1">
                <a:solidFill>
                  <a:schemeClr val="tx1"/>
                </a:solidFill>
              </a:rPr>
              <a:t>sumi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ilinniarneq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pillugu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ilitsersorneqarsinnaanertik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nalunngilaat</a:t>
            </a:r>
            <a:r>
              <a:rPr lang="da-DK" sz="950" dirty="0">
                <a:solidFill>
                  <a:schemeClr val="tx1"/>
                </a:solidFill>
              </a:rPr>
              <a:t>, 58 %-</a:t>
            </a:r>
            <a:r>
              <a:rPr lang="da-DK" sz="950" dirty="0" err="1">
                <a:solidFill>
                  <a:schemeClr val="tx1"/>
                </a:solidFill>
              </a:rPr>
              <a:t>illu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inuttut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atugarisat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pillugit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sumi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ilitsersorneqarsinnaaneq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nalunagu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da-DK" sz="950" dirty="0" err="1">
                <a:solidFill>
                  <a:schemeClr val="tx1"/>
                </a:solidFill>
              </a:rPr>
              <a:t>Kollegiani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toqqissisimasutut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misigisut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ikileriarsimapput</a:t>
            </a:r>
            <a:r>
              <a:rPr lang="da-DK" sz="950" dirty="0">
                <a:solidFill>
                  <a:schemeClr val="tx1"/>
                </a:solidFill>
              </a:rPr>
              <a:t> (</a:t>
            </a:r>
            <a:r>
              <a:rPr lang="da-DK" sz="950" dirty="0" err="1">
                <a:solidFill>
                  <a:schemeClr val="tx1"/>
                </a:solidFill>
              </a:rPr>
              <a:t>naak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amerlanerit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suli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toqqissisimagaluartut</a:t>
            </a:r>
            <a:r>
              <a:rPr lang="da-DK" sz="950" dirty="0">
                <a:solidFill>
                  <a:schemeClr val="tx1"/>
                </a:solidFill>
              </a:rPr>
              <a:t>). 2015-imi </a:t>
            </a:r>
            <a:r>
              <a:rPr lang="da-DK" sz="950" dirty="0" err="1">
                <a:solidFill>
                  <a:schemeClr val="tx1"/>
                </a:solidFill>
              </a:rPr>
              <a:t>ilinniartut</a:t>
            </a:r>
            <a:r>
              <a:rPr lang="da-DK" sz="950" dirty="0">
                <a:solidFill>
                  <a:schemeClr val="tx1"/>
                </a:solidFill>
              </a:rPr>
              <a:t> 65 %-ii </a:t>
            </a:r>
            <a:r>
              <a:rPr lang="da-DK" sz="950" dirty="0" err="1">
                <a:solidFill>
                  <a:schemeClr val="tx1"/>
                </a:solidFill>
              </a:rPr>
              <a:t>isumaqarput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ulluinnarni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kollegiani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toqqissimanartuusoq</a:t>
            </a:r>
            <a:r>
              <a:rPr lang="da-DK" sz="950" dirty="0">
                <a:solidFill>
                  <a:schemeClr val="tx1"/>
                </a:solidFill>
              </a:rPr>
              <a:t>, 2014-imi 70 %-</a:t>
            </a:r>
            <a:r>
              <a:rPr lang="da-DK" sz="950" dirty="0" err="1">
                <a:solidFill>
                  <a:schemeClr val="tx1"/>
                </a:solidFill>
              </a:rPr>
              <a:t>iullutik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Kollegiani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najugallit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oqaatigaat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najugaqartunit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allanit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pulaartuniillu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nipiliortoqartarnera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toqqissisimajunnaarutigisarlugu</a:t>
            </a:r>
            <a:r>
              <a:rPr lang="da-DK" sz="95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6" name="Pladsholder til indhold 2"/>
          <p:cNvSpPr>
            <a:spLocks noGrp="1"/>
          </p:cNvSpPr>
          <p:nvPr>
            <p:ph sz="quarter" idx="18"/>
          </p:nvPr>
        </p:nvSpPr>
        <p:spPr>
          <a:xfrm>
            <a:off x="457200" y="1063825"/>
            <a:ext cx="4042442" cy="2022275"/>
          </a:xfrm>
        </p:spPr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da-DK" sz="950" dirty="0" err="1">
                <a:solidFill>
                  <a:schemeClr val="tx1"/>
                </a:solidFill>
              </a:rPr>
              <a:t>Ilinniarfiit</a:t>
            </a:r>
            <a:r>
              <a:rPr lang="da-DK" sz="950" dirty="0">
                <a:solidFill>
                  <a:schemeClr val="tx1"/>
                </a:solidFill>
              </a:rPr>
              <a:t> 2015/2016-imi </a:t>
            </a:r>
            <a:r>
              <a:rPr lang="da-DK" sz="950" dirty="0" err="1">
                <a:solidFill>
                  <a:schemeClr val="tx1"/>
                </a:solidFill>
              </a:rPr>
              <a:t>ilinniartut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ilinniarfimmi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avataanilu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toqqissisimanerat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annertuumik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isiginiarsimavaat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Kollegiani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ilinniarfinnilu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suliniutit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arlallit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aallartinneqarsimapput</a:t>
            </a:r>
            <a:r>
              <a:rPr lang="da-DK" sz="950" dirty="0">
                <a:solidFill>
                  <a:schemeClr val="tx1"/>
                </a:solidFill>
              </a:rPr>
              <a:t> (tak. q. 23), tamarmik </a:t>
            </a:r>
            <a:r>
              <a:rPr lang="da-DK" sz="950" dirty="0" err="1">
                <a:solidFill>
                  <a:schemeClr val="tx1"/>
                </a:solidFill>
              </a:rPr>
              <a:t>ilinniartut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toqqissisimanerisa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pitsanngorsarnissaannik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siunertallit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Ilinniarfiit</a:t>
            </a:r>
            <a:r>
              <a:rPr lang="da-DK" sz="950" dirty="0">
                <a:solidFill>
                  <a:schemeClr val="tx1"/>
                </a:solidFill>
              </a:rPr>
              <a:t> tamarmik </a:t>
            </a:r>
            <a:r>
              <a:rPr lang="da-DK" sz="950" dirty="0" err="1">
                <a:solidFill>
                  <a:schemeClr val="tx1"/>
                </a:solidFill>
              </a:rPr>
              <a:t>isumaqarput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toqqissisimanerat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atuanngitsoortarnermut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uniinnartarnermullu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annertuumik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sunniuteqartartoq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da-DK" sz="950" dirty="0" err="1">
                <a:solidFill>
                  <a:schemeClr val="tx1"/>
                </a:solidFill>
              </a:rPr>
              <a:t>Ataani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ilinniarfimminnik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naammagisimaarinninnerat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takutinneqarpoq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Naammagisimaarinninnerupput</a:t>
            </a:r>
            <a:r>
              <a:rPr lang="da-DK" sz="950" dirty="0">
                <a:solidFill>
                  <a:schemeClr val="tx1"/>
                </a:solidFill>
              </a:rPr>
              <a:t> GUX </a:t>
            </a:r>
            <a:r>
              <a:rPr lang="da-DK" sz="950" dirty="0" err="1">
                <a:solidFill>
                  <a:schemeClr val="tx1"/>
                </a:solidFill>
              </a:rPr>
              <a:t>Sisimiuni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ilinniartut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tassani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apersuinermut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peqataasut</a:t>
            </a:r>
            <a:r>
              <a:rPr lang="da-DK" sz="950" dirty="0">
                <a:solidFill>
                  <a:schemeClr val="tx1"/>
                </a:solidFill>
              </a:rPr>
              <a:t> 96%-</a:t>
            </a:r>
            <a:r>
              <a:rPr lang="da-DK" sz="950" dirty="0" err="1">
                <a:solidFill>
                  <a:schemeClr val="tx1"/>
                </a:solidFill>
              </a:rPr>
              <a:t>iisa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annertuumik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naammagisimaarinninnertik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imlt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naammagisimaarinninnertik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oqariartuutigaat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Ilinniarfinni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allanissaaq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tamanna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qaffasippoq</a:t>
            </a:r>
            <a:r>
              <a:rPr lang="da-DK" sz="950" dirty="0">
                <a:solidFill>
                  <a:schemeClr val="tx1"/>
                </a:solidFill>
              </a:rPr>
              <a:t> (90 procent). </a:t>
            </a:r>
          </a:p>
        </p:txBody>
      </p:sp>
      <p:graphicFrame>
        <p:nvGraphicFramePr>
          <p:cNvPr id="17" name="Pladsholder til indhold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0498400"/>
              </p:ext>
            </p:extLst>
          </p:nvPr>
        </p:nvGraphicFramePr>
        <p:xfrm>
          <a:off x="266033" y="3634587"/>
          <a:ext cx="4414837" cy="1854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1076161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tekst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0" name="Pladsholder til indhold 9"/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sz="950" dirty="0" err="1"/>
              <a:t>Talerpiup</a:t>
            </a:r>
            <a:r>
              <a:rPr lang="da-DK" sz="950" dirty="0"/>
              <a:t> </a:t>
            </a:r>
            <a:r>
              <a:rPr lang="da-DK" sz="950" dirty="0" err="1"/>
              <a:t>tungaani</a:t>
            </a:r>
            <a:r>
              <a:rPr lang="da-DK" sz="950" dirty="0"/>
              <a:t> </a:t>
            </a:r>
            <a:r>
              <a:rPr lang="da-DK" sz="950" dirty="0" err="1"/>
              <a:t>kisitsisit</a:t>
            </a:r>
            <a:r>
              <a:rPr lang="da-DK" sz="950" dirty="0"/>
              <a:t> </a:t>
            </a:r>
            <a:r>
              <a:rPr lang="da-DK" sz="950" dirty="0" err="1"/>
              <a:t>Lectio-miit</a:t>
            </a:r>
            <a:r>
              <a:rPr lang="da-DK" sz="950" dirty="0"/>
              <a:t> </a:t>
            </a:r>
            <a:r>
              <a:rPr lang="da-DK" sz="950" dirty="0" err="1"/>
              <a:t>pissarsiarineqarput</a:t>
            </a:r>
            <a:r>
              <a:rPr lang="da-DK" sz="950" dirty="0"/>
              <a:t>, 2014/15-imi </a:t>
            </a:r>
            <a:r>
              <a:rPr lang="da-DK" sz="950" dirty="0" err="1"/>
              <a:t>tamarmi</a:t>
            </a:r>
            <a:r>
              <a:rPr lang="da-DK" sz="950" dirty="0"/>
              <a:t> </a:t>
            </a:r>
            <a:r>
              <a:rPr lang="da-DK" sz="950" dirty="0" err="1"/>
              <a:t>atuanngitsoornerit</a:t>
            </a:r>
            <a:r>
              <a:rPr lang="da-DK" sz="950" dirty="0"/>
              <a:t> </a:t>
            </a:r>
            <a:r>
              <a:rPr lang="da-DK" sz="950" dirty="0" err="1"/>
              <a:t>takutinneqarlutik</a:t>
            </a:r>
            <a:r>
              <a:rPr lang="da-DK" sz="950" dirty="0"/>
              <a:t>. </a:t>
            </a:r>
            <a:r>
              <a:rPr lang="da-DK" sz="950" dirty="0" err="1"/>
              <a:t>Nassuiaataani</a:t>
            </a:r>
            <a:r>
              <a:rPr lang="da-DK" sz="950" dirty="0"/>
              <a:t> </a:t>
            </a:r>
            <a:r>
              <a:rPr lang="da-DK" sz="950" dirty="0" err="1"/>
              <a:t>eqqaaneqartutut</a:t>
            </a:r>
            <a:r>
              <a:rPr lang="da-DK" sz="950" dirty="0"/>
              <a:t> </a:t>
            </a:r>
            <a:r>
              <a:rPr lang="da-DK" sz="950" dirty="0" err="1"/>
              <a:t>paasissutissat</a:t>
            </a:r>
            <a:r>
              <a:rPr lang="da-DK" sz="950" dirty="0"/>
              <a:t> </a:t>
            </a:r>
            <a:r>
              <a:rPr lang="da-DK" sz="950" dirty="0" err="1"/>
              <a:t>nikingassuteqarsinnaapput</a:t>
            </a:r>
            <a:r>
              <a:rPr lang="da-DK" sz="950" dirty="0"/>
              <a:t>.</a:t>
            </a:r>
          </a:p>
          <a:p>
            <a:pPr marL="0" indent="0">
              <a:buNone/>
            </a:pPr>
            <a:r>
              <a:rPr lang="da-DK" sz="950" dirty="0" err="1"/>
              <a:t>Atuanngitsoortarnerit</a:t>
            </a:r>
            <a:r>
              <a:rPr lang="da-DK" sz="950" dirty="0"/>
              <a:t> </a:t>
            </a:r>
            <a:r>
              <a:rPr lang="da-DK" sz="950" dirty="0" err="1"/>
              <a:t>pillugit</a:t>
            </a:r>
            <a:r>
              <a:rPr lang="da-DK" sz="950" dirty="0"/>
              <a:t> </a:t>
            </a:r>
            <a:r>
              <a:rPr lang="da-DK" sz="950" dirty="0" err="1"/>
              <a:t>pingaarnerit</a:t>
            </a:r>
            <a:r>
              <a:rPr lang="da-DK" sz="950" dirty="0"/>
              <a:t> </a:t>
            </a:r>
            <a:r>
              <a:rPr lang="da-DK" sz="950" dirty="0" err="1"/>
              <a:t>makkuupput</a:t>
            </a:r>
            <a:r>
              <a:rPr lang="da-DK" sz="950" dirty="0"/>
              <a:t>:</a:t>
            </a:r>
          </a:p>
          <a:p>
            <a:r>
              <a:rPr lang="da-DK" sz="950" dirty="0">
                <a:solidFill>
                  <a:schemeClr val="tx1"/>
                </a:solidFill>
              </a:rPr>
              <a:t>2014/15-imi 1. g-mi </a:t>
            </a:r>
            <a:r>
              <a:rPr lang="da-DK" sz="950" dirty="0" err="1">
                <a:solidFill>
                  <a:schemeClr val="tx1"/>
                </a:solidFill>
              </a:rPr>
              <a:t>atuanngitsoornerit</a:t>
            </a:r>
            <a:r>
              <a:rPr lang="da-DK" sz="950" dirty="0">
                <a:solidFill>
                  <a:schemeClr val="tx1"/>
                </a:solidFill>
              </a:rPr>
              <a:t> 13 %-ip 16 %-</a:t>
            </a:r>
            <a:r>
              <a:rPr lang="da-DK" sz="950" dirty="0" err="1">
                <a:solidFill>
                  <a:schemeClr val="tx1"/>
                </a:solidFill>
              </a:rPr>
              <a:t>illu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akornanniipput</a:t>
            </a:r>
            <a:r>
              <a:rPr lang="da-DK" sz="950" dirty="0">
                <a:solidFill>
                  <a:schemeClr val="tx1"/>
                </a:solidFill>
              </a:rPr>
              <a:t>, 2. g-mi 15 %-ip 22 %-</a:t>
            </a:r>
            <a:r>
              <a:rPr lang="da-DK" sz="950" dirty="0" err="1">
                <a:solidFill>
                  <a:schemeClr val="tx1"/>
                </a:solidFill>
              </a:rPr>
              <a:t>illu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akornanniillutik</a:t>
            </a:r>
            <a:r>
              <a:rPr lang="da-DK" sz="950" dirty="0">
                <a:solidFill>
                  <a:schemeClr val="tx1"/>
                </a:solidFill>
              </a:rPr>
              <a:t> 3. g-</a:t>
            </a:r>
            <a:r>
              <a:rPr lang="da-DK" sz="950" dirty="0" err="1">
                <a:solidFill>
                  <a:schemeClr val="tx1"/>
                </a:solidFill>
              </a:rPr>
              <a:t>milu</a:t>
            </a:r>
            <a:r>
              <a:rPr lang="da-DK" sz="950" dirty="0">
                <a:solidFill>
                  <a:schemeClr val="tx1"/>
                </a:solidFill>
              </a:rPr>
              <a:t> 14  %-ip 19 %-</a:t>
            </a:r>
            <a:r>
              <a:rPr lang="da-DK" sz="950" dirty="0" err="1">
                <a:solidFill>
                  <a:schemeClr val="tx1"/>
                </a:solidFill>
              </a:rPr>
              <a:t>illu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akornanniillutik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</a:p>
          <a:p>
            <a:r>
              <a:rPr lang="da-DK" sz="950" dirty="0">
                <a:solidFill>
                  <a:schemeClr val="tx1"/>
                </a:solidFill>
              </a:rPr>
              <a:t>GUX </a:t>
            </a:r>
            <a:r>
              <a:rPr lang="da-DK" sz="950" dirty="0" err="1">
                <a:solidFill>
                  <a:schemeClr val="tx1"/>
                </a:solidFill>
              </a:rPr>
              <a:t>Sisimiuni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aamma</a:t>
            </a:r>
            <a:r>
              <a:rPr lang="da-DK" sz="950" dirty="0">
                <a:solidFill>
                  <a:schemeClr val="tx1"/>
                </a:solidFill>
              </a:rPr>
              <a:t> GUX </a:t>
            </a:r>
            <a:r>
              <a:rPr lang="da-DK" sz="950" dirty="0" err="1">
                <a:solidFill>
                  <a:schemeClr val="tx1"/>
                </a:solidFill>
              </a:rPr>
              <a:t>Qaqortumi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klassini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tamani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assigiipput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</a:p>
          <a:p>
            <a:r>
              <a:rPr lang="da-DK" sz="950" dirty="0">
                <a:solidFill>
                  <a:schemeClr val="tx1"/>
                </a:solidFill>
              </a:rPr>
              <a:t>GUX </a:t>
            </a:r>
            <a:r>
              <a:rPr lang="da-DK" sz="950" dirty="0" err="1">
                <a:solidFill>
                  <a:schemeClr val="tx1"/>
                </a:solidFill>
              </a:rPr>
              <a:t>Nuummi</a:t>
            </a:r>
            <a:r>
              <a:rPr lang="da-DK" sz="950" dirty="0">
                <a:solidFill>
                  <a:schemeClr val="tx1"/>
                </a:solidFill>
              </a:rPr>
              <a:t> 3.g-mi </a:t>
            </a:r>
            <a:r>
              <a:rPr lang="da-DK" sz="950" dirty="0" err="1">
                <a:solidFill>
                  <a:schemeClr val="tx1"/>
                </a:solidFill>
              </a:rPr>
              <a:t>atuanngitsoornerit</a:t>
            </a:r>
            <a:r>
              <a:rPr lang="da-DK" sz="950" dirty="0">
                <a:solidFill>
                  <a:schemeClr val="tx1"/>
                </a:solidFill>
              </a:rPr>
              <a:t> 1. </a:t>
            </a:r>
            <a:r>
              <a:rPr lang="da-DK" sz="950" dirty="0" err="1">
                <a:solidFill>
                  <a:schemeClr val="tx1"/>
                </a:solidFill>
              </a:rPr>
              <a:t>aamma</a:t>
            </a:r>
            <a:r>
              <a:rPr lang="da-DK" sz="950" dirty="0">
                <a:solidFill>
                  <a:schemeClr val="tx1"/>
                </a:solidFill>
              </a:rPr>
              <a:t> 2. </a:t>
            </a:r>
            <a:r>
              <a:rPr lang="da-DK" sz="950" dirty="0" err="1">
                <a:solidFill>
                  <a:schemeClr val="tx1"/>
                </a:solidFill>
              </a:rPr>
              <a:t>g-ni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atuanngitsoornernit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qaffasinnerupput</a:t>
            </a:r>
            <a:r>
              <a:rPr lang="da-DK" sz="950" dirty="0">
                <a:solidFill>
                  <a:schemeClr val="tx1"/>
                </a:solidFill>
              </a:rPr>
              <a:t>.</a:t>
            </a:r>
          </a:p>
          <a:p>
            <a:r>
              <a:rPr lang="da-DK" sz="950" dirty="0">
                <a:solidFill>
                  <a:schemeClr val="tx1"/>
                </a:solidFill>
              </a:rPr>
              <a:t>GUX </a:t>
            </a:r>
            <a:r>
              <a:rPr lang="da-DK" sz="950" dirty="0" err="1">
                <a:solidFill>
                  <a:schemeClr val="tx1"/>
                </a:solidFill>
              </a:rPr>
              <a:t>Aasiaanni</a:t>
            </a:r>
            <a:r>
              <a:rPr lang="da-DK" sz="950" dirty="0">
                <a:solidFill>
                  <a:schemeClr val="tx1"/>
                </a:solidFill>
              </a:rPr>
              <a:t> 2. g-mi </a:t>
            </a:r>
            <a:r>
              <a:rPr lang="da-DK" sz="950" dirty="0" err="1">
                <a:solidFill>
                  <a:schemeClr val="tx1"/>
                </a:solidFill>
              </a:rPr>
              <a:t>qaffasinnerullutik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endParaRPr lang="da-DK" sz="950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</a:t>
            </a:r>
            <a:fld id="{E01818EA-1E57-E042-B8B3-D3D539BDC29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1800" dirty="0" err="1"/>
              <a:t>Ukiumi</a:t>
            </a:r>
            <a:r>
              <a:rPr lang="da-DK" sz="1800" dirty="0"/>
              <a:t> </a:t>
            </a:r>
            <a:r>
              <a:rPr lang="da-DK" sz="1800" dirty="0" err="1"/>
              <a:t>atuarfiusumi</a:t>
            </a:r>
            <a:r>
              <a:rPr lang="da-DK" sz="1800" dirty="0"/>
              <a:t> 2014/15-imi </a:t>
            </a:r>
            <a:r>
              <a:rPr lang="da-DK" sz="1800" dirty="0" err="1"/>
              <a:t>atuanngitsoornerit</a:t>
            </a:r>
            <a:endParaRPr lang="da-DK" sz="1800" dirty="0"/>
          </a:p>
        </p:txBody>
      </p:sp>
      <p:sp>
        <p:nvSpPr>
          <p:cNvPr id="3" name="Tekstboks 2"/>
          <p:cNvSpPr txBox="1"/>
          <p:nvPr/>
        </p:nvSpPr>
        <p:spPr>
          <a:xfrm>
            <a:off x="4800600" y="1257300"/>
            <a:ext cx="3886200" cy="1930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4000"/>
              </a:lnSpc>
              <a:spcBef>
                <a:spcPts val="200"/>
              </a:spcBef>
              <a:spcAft>
                <a:spcPts val="200"/>
              </a:spcAft>
            </a:pPr>
            <a:endParaRPr lang="da-DK" sz="1100" dirty="0" err="1">
              <a:latin typeface="+mn-lt"/>
              <a:cs typeface="Myriad Pro Light"/>
            </a:endParaRPr>
          </a:p>
        </p:txBody>
      </p:sp>
      <p:sp>
        <p:nvSpPr>
          <p:cNvPr id="11" name="Pladsholder til indhold 9"/>
          <p:cNvSpPr txBox="1">
            <a:spLocks/>
          </p:cNvSpPr>
          <p:nvPr/>
        </p:nvSpPr>
        <p:spPr bwMode="auto">
          <a:xfrm>
            <a:off x="4810125" y="4229100"/>
            <a:ext cx="4032504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809625" rtl="0" eaLnBrk="1" fontAlgn="base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100000"/>
              <a:buBlip>
                <a:blip r:embed="rId3"/>
              </a:buBlip>
              <a:defRPr lang="en-US" sz="1800" kern="1200" baseline="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1pPr>
            <a:lvl2pPr marL="685800" indent="-342900" algn="l" defTabSz="809625" rtl="0" eaLnBrk="1" fontAlgn="base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SzPct val="100000"/>
              <a:buBlip>
                <a:blip r:embed="rId4"/>
              </a:buBlip>
              <a:defRPr lang="en-US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ＭＳ Ｐゴシック" charset="0"/>
                <a:cs typeface="Myriad Pro Light"/>
              </a:defRPr>
            </a:lvl2pPr>
            <a:lvl3pPr marL="612775" indent="-207963" algn="l" defTabSz="809625" rtl="0" eaLnBrk="1" fontAlgn="base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charset="0"/>
              <a:buChar char="•"/>
              <a:defRPr lang="en-US" sz="1100" kern="120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3pPr>
            <a:lvl4pPr marL="809625" indent="-196850" algn="l" defTabSz="809625" rtl="0" eaLnBrk="1" fontAlgn="base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charset="0"/>
              <a:buChar char="•"/>
              <a:defRPr lang="en-US" sz="1000" kern="120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4pPr>
            <a:lvl5pPr marL="1017588" indent="-207963" algn="l" defTabSz="809625" rtl="0" eaLnBrk="1" fontAlgn="base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SzPct val="90000"/>
              <a:buFont typeface="Arial" charset="0"/>
              <a:buChar char="•"/>
              <a:tabLst>
                <a:tab pos="1017588" algn="l"/>
              </a:tabLst>
              <a:defRPr lang="en-US" sz="1000" kern="120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5pPr>
            <a:lvl6pPr marL="2228690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3906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9123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4339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800" dirty="0" err="1"/>
              <a:t>Nass</a:t>
            </a:r>
            <a:r>
              <a:rPr lang="da-DK" sz="800" dirty="0"/>
              <a:t>.: </a:t>
            </a:r>
            <a:r>
              <a:rPr lang="da-DK" sz="800" dirty="0" err="1"/>
              <a:t>Assersuussinissaq</a:t>
            </a:r>
            <a:r>
              <a:rPr lang="da-DK" sz="800" dirty="0"/>
              <a:t> </a:t>
            </a:r>
            <a:r>
              <a:rPr lang="da-DK" sz="800" dirty="0" err="1"/>
              <a:t>qajassuartumik</a:t>
            </a:r>
            <a:r>
              <a:rPr lang="da-DK" sz="800" dirty="0"/>
              <a:t> </a:t>
            </a:r>
            <a:r>
              <a:rPr lang="da-DK" sz="800" dirty="0" err="1"/>
              <a:t>pisariaqarpoq</a:t>
            </a:r>
            <a:r>
              <a:rPr lang="da-DK" sz="800" dirty="0"/>
              <a:t>, </a:t>
            </a:r>
            <a:r>
              <a:rPr lang="da-DK" sz="800" dirty="0" err="1"/>
              <a:t>Lectio</a:t>
            </a:r>
            <a:r>
              <a:rPr lang="da-DK" sz="800" dirty="0"/>
              <a:t>-mi </a:t>
            </a:r>
            <a:r>
              <a:rPr lang="da-DK" sz="800" dirty="0" err="1"/>
              <a:t>ilinniartitsisut</a:t>
            </a:r>
            <a:r>
              <a:rPr lang="da-DK" sz="800" dirty="0"/>
              <a:t> </a:t>
            </a:r>
            <a:r>
              <a:rPr lang="da-DK" sz="800" dirty="0" err="1"/>
              <a:t>atuanngitsoornernik</a:t>
            </a:r>
            <a:r>
              <a:rPr lang="da-DK" sz="800" dirty="0"/>
              <a:t> </a:t>
            </a:r>
            <a:r>
              <a:rPr lang="da-DK" sz="800" dirty="0" err="1"/>
              <a:t>nalunaarsueriaasii</a:t>
            </a:r>
            <a:r>
              <a:rPr lang="da-DK" sz="800" dirty="0"/>
              <a:t> </a:t>
            </a:r>
            <a:r>
              <a:rPr lang="da-DK" sz="800" dirty="0" err="1"/>
              <a:t>assigiinngissinnaammata</a:t>
            </a:r>
            <a:r>
              <a:rPr lang="da-DK" sz="800" dirty="0"/>
              <a:t>. </a:t>
            </a:r>
            <a:r>
              <a:rPr lang="da-DK" sz="800" dirty="0" err="1"/>
              <a:t>Ukioqatigiiaat</a:t>
            </a:r>
            <a:r>
              <a:rPr lang="da-DK" sz="800" dirty="0"/>
              <a:t> </a:t>
            </a:r>
            <a:r>
              <a:rPr lang="da-DK" sz="800" dirty="0" err="1"/>
              <a:t>pillugit</a:t>
            </a:r>
            <a:r>
              <a:rPr lang="da-DK" sz="800" dirty="0"/>
              <a:t> </a:t>
            </a:r>
            <a:r>
              <a:rPr lang="da-DK" sz="800" dirty="0" err="1"/>
              <a:t>paasissutissat</a:t>
            </a:r>
            <a:r>
              <a:rPr lang="da-DK" sz="800" dirty="0"/>
              <a:t> </a:t>
            </a:r>
            <a:r>
              <a:rPr lang="da-DK" sz="800" dirty="0" err="1"/>
              <a:t>piffissami</a:t>
            </a:r>
            <a:r>
              <a:rPr lang="da-DK" sz="800" dirty="0"/>
              <a:t> </a:t>
            </a:r>
            <a:r>
              <a:rPr lang="da-DK" sz="800" dirty="0" err="1"/>
              <a:t>aaalajangersimasumi</a:t>
            </a:r>
            <a:r>
              <a:rPr lang="da-DK" sz="800" dirty="0"/>
              <a:t> </a:t>
            </a:r>
            <a:r>
              <a:rPr lang="da-DK" sz="800" dirty="0" err="1"/>
              <a:t>suliaapput</a:t>
            </a:r>
            <a:r>
              <a:rPr lang="da-DK" sz="800" dirty="0"/>
              <a:t>. </a:t>
            </a:r>
            <a:r>
              <a:rPr lang="da-DK" sz="800" dirty="0" err="1"/>
              <a:t>Inersimasut</a:t>
            </a:r>
            <a:r>
              <a:rPr lang="da-DK" sz="800" dirty="0"/>
              <a:t> </a:t>
            </a:r>
            <a:r>
              <a:rPr lang="da-DK" sz="800" dirty="0" err="1"/>
              <a:t>ukioq</a:t>
            </a:r>
            <a:r>
              <a:rPr lang="da-DK" sz="800" dirty="0"/>
              <a:t> 1 </a:t>
            </a:r>
            <a:r>
              <a:rPr lang="da-DK" sz="800" dirty="0" err="1"/>
              <a:t>piareersartut</a:t>
            </a:r>
            <a:r>
              <a:rPr lang="da-DK" sz="800" dirty="0"/>
              <a:t> </a:t>
            </a:r>
            <a:r>
              <a:rPr lang="da-DK" sz="800" dirty="0" err="1"/>
              <a:t>ilaanngillat</a:t>
            </a:r>
            <a:r>
              <a:rPr lang="da-DK" sz="800" dirty="0"/>
              <a:t>.</a:t>
            </a:r>
          </a:p>
        </p:txBody>
      </p:sp>
      <p:sp>
        <p:nvSpPr>
          <p:cNvPr id="2" name="Tekstboks 1"/>
          <p:cNvSpPr txBox="1"/>
          <p:nvPr/>
        </p:nvSpPr>
        <p:spPr>
          <a:xfrm>
            <a:off x="4815286" y="1171575"/>
            <a:ext cx="4027343" cy="1607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4000"/>
              </a:lnSpc>
              <a:spcBef>
                <a:spcPts val="200"/>
              </a:spcBef>
              <a:spcAft>
                <a:spcPts val="200"/>
              </a:spcAft>
            </a:pPr>
            <a:r>
              <a:rPr lang="da-DK" sz="1000" b="1" dirty="0">
                <a:latin typeface="+mj-lt"/>
                <a:cs typeface="Myriad Pro Light"/>
              </a:rPr>
              <a:t>As 7. 2014/15-imi </a:t>
            </a:r>
            <a:r>
              <a:rPr lang="da-DK" sz="1000" b="1" dirty="0" err="1">
                <a:latin typeface="+mj-lt"/>
                <a:cs typeface="Myriad Pro Light"/>
              </a:rPr>
              <a:t>atuanngitsoornerit</a:t>
            </a:r>
            <a:r>
              <a:rPr lang="da-DK" sz="1000" b="1" dirty="0">
                <a:latin typeface="+mj-lt"/>
                <a:cs typeface="Myriad Pro Light"/>
              </a:rPr>
              <a:t> %-</a:t>
            </a:r>
            <a:r>
              <a:rPr lang="da-DK" sz="1000" b="1" dirty="0" err="1">
                <a:latin typeface="+mj-lt"/>
                <a:cs typeface="Myriad Pro Light"/>
              </a:rPr>
              <a:t>inngorlugit</a:t>
            </a:r>
            <a:endParaRPr lang="da-DK" sz="1000" b="1" dirty="0">
              <a:latin typeface="+mj-lt"/>
              <a:cs typeface="Myriad Pro Light"/>
            </a:endParaRPr>
          </a:p>
        </p:txBody>
      </p:sp>
      <p:graphicFrame>
        <p:nvGraphicFramePr>
          <p:cNvPr id="16" name="Pladsholder til indhold 13"/>
          <p:cNvGraphicFramePr>
            <a:graphicFrameLocks noGrp="1"/>
          </p:cNvGraphicFramePr>
          <p:nvPr>
            <p:ph sz="quarter" idx="19"/>
            <p:extLst>
              <p:ext uri="{D42A27DB-BD31-4B8C-83A1-F6EECF244321}">
                <p14:modId xmlns:p14="http://schemas.microsoft.com/office/powerpoint/2010/main" val="2920654383"/>
              </p:ext>
            </p:extLst>
          </p:nvPr>
        </p:nvGraphicFramePr>
        <p:xfrm>
          <a:off x="4800600" y="1524056"/>
          <a:ext cx="4201477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3497352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dsholder til tekst 8"/>
          <p:cNvSpPr>
            <a:spLocks noGrp="1"/>
          </p:cNvSpPr>
          <p:nvPr>
            <p:ph type="body" sz="quarter" idx="16"/>
          </p:nvPr>
        </p:nvSpPr>
        <p:spPr>
          <a:xfrm>
            <a:off x="228603" y="168672"/>
            <a:ext cx="5821363" cy="83344"/>
          </a:xfrm>
        </p:spPr>
        <p:txBody>
          <a:bodyPr/>
          <a:lstStyle/>
          <a:p>
            <a:endParaRPr lang="da-DK"/>
          </a:p>
        </p:txBody>
      </p:sp>
      <p:sp>
        <p:nvSpPr>
          <p:cNvPr id="18" name="Pladsholder til indhold 9"/>
          <p:cNvSpPr>
            <a:spLocks noGrp="1"/>
          </p:cNvSpPr>
          <p:nvPr>
            <p:ph sz="quarter" idx="18"/>
          </p:nvPr>
        </p:nvSpPr>
        <p:spPr>
          <a:xfrm>
            <a:off x="454620" y="1171734"/>
            <a:ext cx="8232180" cy="1372035"/>
          </a:xfrm>
        </p:spPr>
        <p:txBody>
          <a:bodyPr/>
          <a:lstStyle/>
          <a:p>
            <a:pPr marL="0" indent="0">
              <a:buNone/>
            </a:pPr>
            <a:r>
              <a:rPr lang="da-DK" sz="950" dirty="0" err="1">
                <a:solidFill>
                  <a:schemeClr val="tx1"/>
                </a:solidFill>
              </a:rPr>
              <a:t>Ilinniarfinni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tamani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atuanngitsoortarnerit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ukiuni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kingullerni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iliuuseqarfiginiarnikuupput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Uani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ukiuni</a:t>
            </a:r>
            <a:r>
              <a:rPr lang="da-DK" sz="950" dirty="0">
                <a:solidFill>
                  <a:schemeClr val="tx1"/>
                </a:solidFill>
              </a:rPr>
              <a:t> 2012/2013, 2013/2014 </a:t>
            </a:r>
            <a:r>
              <a:rPr lang="da-DK" sz="950" dirty="0" err="1">
                <a:solidFill>
                  <a:schemeClr val="tx1"/>
                </a:solidFill>
              </a:rPr>
              <a:t>aamma</a:t>
            </a:r>
            <a:r>
              <a:rPr lang="da-DK" sz="950" dirty="0">
                <a:solidFill>
                  <a:schemeClr val="tx1"/>
                </a:solidFill>
              </a:rPr>
              <a:t> 2014/2015-imi </a:t>
            </a:r>
            <a:r>
              <a:rPr lang="da-DK" sz="950" dirty="0" err="1">
                <a:solidFill>
                  <a:schemeClr val="tx1"/>
                </a:solidFill>
              </a:rPr>
              <a:t>atuanngitsoornerit</a:t>
            </a:r>
            <a:r>
              <a:rPr lang="da-DK" sz="950" dirty="0">
                <a:solidFill>
                  <a:schemeClr val="tx1"/>
                </a:solidFill>
              </a:rPr>
              <a:t> 1., 2. </a:t>
            </a:r>
            <a:r>
              <a:rPr lang="da-DK" sz="950" dirty="0" err="1">
                <a:solidFill>
                  <a:schemeClr val="tx1"/>
                </a:solidFill>
              </a:rPr>
              <a:t>aamma</a:t>
            </a:r>
            <a:r>
              <a:rPr lang="da-DK" sz="950" dirty="0">
                <a:solidFill>
                  <a:schemeClr val="tx1"/>
                </a:solidFill>
              </a:rPr>
              <a:t> 3.g-nut </a:t>
            </a:r>
            <a:r>
              <a:rPr lang="da-DK" sz="950" dirty="0" err="1">
                <a:solidFill>
                  <a:schemeClr val="tx1"/>
                </a:solidFill>
              </a:rPr>
              <a:t>agguaassat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takutinneqarput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da-DK" sz="950" dirty="0">
                <a:solidFill>
                  <a:schemeClr val="tx1"/>
                </a:solidFill>
              </a:rPr>
              <a:t>GUX </a:t>
            </a:r>
            <a:r>
              <a:rPr lang="da-DK" sz="950" dirty="0" err="1">
                <a:solidFill>
                  <a:schemeClr val="tx1"/>
                </a:solidFill>
              </a:rPr>
              <a:t>Nuummi</a:t>
            </a:r>
            <a:r>
              <a:rPr lang="da-DK" sz="950" dirty="0">
                <a:solidFill>
                  <a:schemeClr val="tx1"/>
                </a:solidFill>
              </a:rPr>
              <a:t>, GUX </a:t>
            </a:r>
            <a:r>
              <a:rPr lang="da-DK" sz="950" dirty="0" err="1">
                <a:solidFill>
                  <a:schemeClr val="tx1"/>
                </a:solidFill>
              </a:rPr>
              <a:t>Sisimiuni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aamma</a:t>
            </a:r>
            <a:r>
              <a:rPr lang="da-DK" sz="950" dirty="0">
                <a:solidFill>
                  <a:schemeClr val="tx1"/>
                </a:solidFill>
              </a:rPr>
              <a:t> GUX </a:t>
            </a:r>
            <a:r>
              <a:rPr lang="da-DK" sz="950" dirty="0" err="1">
                <a:solidFill>
                  <a:schemeClr val="tx1"/>
                </a:solidFill>
              </a:rPr>
              <a:t>Aasiaanni</a:t>
            </a:r>
            <a:r>
              <a:rPr lang="da-DK" sz="950" dirty="0">
                <a:solidFill>
                  <a:schemeClr val="tx1"/>
                </a:solidFill>
              </a:rPr>
              <a:t> 2014/15-imi </a:t>
            </a:r>
            <a:r>
              <a:rPr lang="da-DK" sz="950" dirty="0" err="1">
                <a:solidFill>
                  <a:schemeClr val="tx1"/>
                </a:solidFill>
              </a:rPr>
              <a:t>atuanngitsoornerit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ikileriarsimapput</a:t>
            </a:r>
            <a:r>
              <a:rPr lang="da-DK" sz="950" dirty="0">
                <a:solidFill>
                  <a:schemeClr val="tx1"/>
                </a:solidFill>
              </a:rPr>
              <a:t>, GUX </a:t>
            </a:r>
            <a:r>
              <a:rPr lang="da-DK" sz="950" dirty="0" err="1">
                <a:solidFill>
                  <a:schemeClr val="tx1"/>
                </a:solidFill>
              </a:rPr>
              <a:t>Sisimiuni</a:t>
            </a:r>
            <a:r>
              <a:rPr lang="da-DK" sz="950" dirty="0">
                <a:solidFill>
                  <a:schemeClr val="tx1"/>
                </a:solidFill>
              </a:rPr>
              <a:t> 1 g </a:t>
            </a:r>
            <a:r>
              <a:rPr lang="da-DK" sz="950" dirty="0" err="1">
                <a:solidFill>
                  <a:schemeClr val="tx1"/>
                </a:solidFill>
              </a:rPr>
              <a:t>eqqaassanngikkaanni</a:t>
            </a:r>
            <a:r>
              <a:rPr lang="da-DK" sz="950" dirty="0">
                <a:solidFill>
                  <a:schemeClr val="tx1"/>
                </a:solidFill>
              </a:rPr>
              <a:t> – </a:t>
            </a:r>
            <a:r>
              <a:rPr lang="da-DK" sz="950" dirty="0" err="1">
                <a:solidFill>
                  <a:schemeClr val="tx1"/>
                </a:solidFill>
              </a:rPr>
              <a:t>tassani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amerlerialaarsimammata</a:t>
            </a:r>
            <a:r>
              <a:rPr lang="da-DK" sz="950" dirty="0">
                <a:solidFill>
                  <a:schemeClr val="tx1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da-DK" sz="950" dirty="0">
                <a:solidFill>
                  <a:schemeClr val="tx1"/>
                </a:solidFill>
              </a:rPr>
              <a:t>GUX </a:t>
            </a:r>
            <a:r>
              <a:rPr lang="da-DK" sz="950" dirty="0" err="1">
                <a:solidFill>
                  <a:schemeClr val="tx1"/>
                </a:solidFill>
              </a:rPr>
              <a:t>Qaqortumi</a:t>
            </a:r>
            <a:r>
              <a:rPr lang="da-DK" sz="950" dirty="0">
                <a:solidFill>
                  <a:schemeClr val="tx1"/>
                </a:solidFill>
              </a:rPr>
              <a:t> 2014/15-imi </a:t>
            </a:r>
            <a:r>
              <a:rPr lang="da-DK" sz="950" dirty="0" err="1">
                <a:solidFill>
                  <a:schemeClr val="tx1"/>
                </a:solidFill>
              </a:rPr>
              <a:t>atuanngitsoornerit</a:t>
            </a:r>
            <a:r>
              <a:rPr lang="da-DK" sz="950" dirty="0">
                <a:solidFill>
                  <a:schemeClr val="tx1"/>
                </a:solidFill>
              </a:rPr>
              <a:t> 2013/14-imi </a:t>
            </a:r>
            <a:r>
              <a:rPr lang="da-DK" sz="950" dirty="0" err="1">
                <a:solidFill>
                  <a:schemeClr val="tx1"/>
                </a:solidFill>
              </a:rPr>
              <a:t>atuanngitsoornerit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assigiinnangajappaat</a:t>
            </a:r>
            <a:r>
              <a:rPr lang="da-DK" sz="95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1" name="Pladsholder til sidefod 5"/>
          <p:cNvSpPr>
            <a:spLocks noGrp="1"/>
          </p:cNvSpPr>
          <p:nvPr>
            <p:ph type="ftr" sz="quarter" idx="20"/>
          </p:nvPr>
        </p:nvSpPr>
        <p:spPr>
          <a:xfrm>
            <a:off x="228600" y="5461000"/>
            <a:ext cx="5821363" cy="8413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2" name="Pladsholder til diasnummer 6"/>
          <p:cNvSpPr>
            <a:spLocks noGrp="1"/>
          </p:cNvSpPr>
          <p:nvPr>
            <p:ph type="sldNum" sz="quarter" idx="21"/>
          </p:nvPr>
        </p:nvSpPr>
        <p:spPr>
          <a:xfrm>
            <a:off x="8686800" y="5464175"/>
            <a:ext cx="227013" cy="80963"/>
          </a:xfrm>
        </p:spPr>
        <p:txBody>
          <a:bodyPr/>
          <a:lstStyle/>
          <a:p>
            <a:pPr>
              <a:defRPr/>
            </a:pPr>
            <a:r>
              <a:rPr lang="en-US"/>
              <a:t> </a:t>
            </a:r>
            <a:fld id="{E01818EA-1E57-E042-B8B3-D3D539BDC29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23" name="Titel 7"/>
          <p:cNvSpPr>
            <a:spLocks noGrp="1"/>
          </p:cNvSpPr>
          <p:nvPr>
            <p:ph type="title"/>
          </p:nvPr>
        </p:nvSpPr>
        <p:spPr>
          <a:xfrm>
            <a:off x="457200" y="509587"/>
            <a:ext cx="8229600" cy="539496"/>
          </a:xfrm>
        </p:spPr>
        <p:txBody>
          <a:bodyPr/>
          <a:lstStyle/>
          <a:p>
            <a:r>
              <a:rPr lang="da-DK" sz="1800" b="1" dirty="0" err="1"/>
              <a:t>Ukiuni</a:t>
            </a:r>
            <a:r>
              <a:rPr lang="da-DK" sz="1800" b="1" dirty="0"/>
              <a:t> atuarfiusuni12/13, 13/14 </a:t>
            </a:r>
            <a:r>
              <a:rPr lang="da-DK" sz="1800" b="1" dirty="0" err="1"/>
              <a:t>aamma</a:t>
            </a:r>
            <a:r>
              <a:rPr lang="da-DK" sz="1800" b="1" dirty="0"/>
              <a:t> 14/15-imi </a:t>
            </a:r>
            <a:r>
              <a:rPr lang="da-DK" sz="1800" b="1" dirty="0" err="1"/>
              <a:t>atuanngitsoornerit</a:t>
            </a:r>
            <a:endParaRPr lang="da-DK" sz="1800" b="1" dirty="0"/>
          </a:p>
        </p:txBody>
      </p:sp>
      <p:sp>
        <p:nvSpPr>
          <p:cNvPr id="24" name="Tekstboks 1"/>
          <p:cNvSpPr txBox="1"/>
          <p:nvPr/>
        </p:nvSpPr>
        <p:spPr>
          <a:xfrm>
            <a:off x="454620" y="2578703"/>
            <a:ext cx="6098580" cy="1754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4000"/>
              </a:lnSpc>
              <a:spcBef>
                <a:spcPts val="200"/>
              </a:spcBef>
              <a:spcAft>
                <a:spcPts val="200"/>
              </a:spcAft>
            </a:pPr>
            <a:r>
              <a:rPr lang="da-DK" sz="1000" b="1" dirty="0">
                <a:latin typeface="+mj-lt"/>
                <a:cs typeface="Myriad Pro Light"/>
              </a:rPr>
              <a:t>Tabel 2. 2012/2013, 2013/2014 </a:t>
            </a:r>
            <a:r>
              <a:rPr lang="da-DK" sz="1000" b="1" dirty="0" err="1">
                <a:latin typeface="+mj-lt"/>
                <a:cs typeface="Myriad Pro Light"/>
              </a:rPr>
              <a:t>aamma</a:t>
            </a:r>
            <a:r>
              <a:rPr lang="da-DK" sz="1000" b="1" dirty="0">
                <a:latin typeface="+mj-lt"/>
                <a:cs typeface="Myriad Pro Light"/>
              </a:rPr>
              <a:t> 2014/2015-imi </a:t>
            </a:r>
            <a:r>
              <a:rPr lang="da-DK" sz="1000" b="1" dirty="0" err="1">
                <a:latin typeface="+mj-lt"/>
                <a:cs typeface="Myriad Pro Light"/>
              </a:rPr>
              <a:t>agguaatigiissillugu</a:t>
            </a:r>
            <a:r>
              <a:rPr lang="da-DK" sz="1000" b="1" dirty="0">
                <a:latin typeface="+mj-lt"/>
                <a:cs typeface="Myriad Pro Light"/>
              </a:rPr>
              <a:t> </a:t>
            </a:r>
            <a:r>
              <a:rPr lang="da-DK" sz="1000" b="1" dirty="0" err="1">
                <a:latin typeface="+mj-lt"/>
                <a:cs typeface="Myriad Pro Light"/>
              </a:rPr>
              <a:t>atuanngitsoornerit</a:t>
            </a:r>
            <a:endParaRPr lang="da-DK" sz="1000" b="1" dirty="0">
              <a:latin typeface="+mj-lt"/>
              <a:cs typeface="Myriad Pro Light"/>
            </a:endParaRPr>
          </a:p>
        </p:txBody>
      </p:sp>
      <p:sp>
        <p:nvSpPr>
          <p:cNvPr id="26" name="Pladsholder til indhold 9"/>
          <p:cNvSpPr>
            <a:spLocks noGrp="1"/>
          </p:cNvSpPr>
          <p:nvPr>
            <p:ph sz="quarter" idx="18"/>
          </p:nvPr>
        </p:nvSpPr>
        <p:spPr>
          <a:xfrm>
            <a:off x="480060" y="5181109"/>
            <a:ext cx="8232180" cy="304800"/>
          </a:xfrm>
        </p:spPr>
        <p:txBody>
          <a:bodyPr/>
          <a:lstStyle/>
          <a:p>
            <a:pPr marL="0" indent="0">
              <a:buNone/>
            </a:pPr>
            <a:r>
              <a:rPr lang="da-DK" sz="700" dirty="0">
                <a:solidFill>
                  <a:schemeClr val="tx1"/>
                </a:solidFill>
              </a:rPr>
              <a:t>Noass.:2012/13-imi </a:t>
            </a:r>
            <a:r>
              <a:rPr lang="da-DK" sz="700" dirty="0" err="1">
                <a:solidFill>
                  <a:schemeClr val="tx1"/>
                </a:solidFill>
              </a:rPr>
              <a:t>aamma</a:t>
            </a:r>
            <a:r>
              <a:rPr lang="da-DK" sz="700" dirty="0">
                <a:solidFill>
                  <a:schemeClr val="tx1"/>
                </a:solidFill>
              </a:rPr>
              <a:t> 2013/14-imi GUX </a:t>
            </a:r>
            <a:r>
              <a:rPr lang="da-DK" sz="700" dirty="0" err="1">
                <a:solidFill>
                  <a:schemeClr val="tx1"/>
                </a:solidFill>
              </a:rPr>
              <a:t>Sisimiuni</a:t>
            </a:r>
            <a:r>
              <a:rPr lang="da-DK" sz="700" dirty="0">
                <a:solidFill>
                  <a:schemeClr val="tx1"/>
                </a:solidFill>
              </a:rPr>
              <a:t> </a:t>
            </a:r>
            <a:r>
              <a:rPr lang="da-DK" sz="700" dirty="0" err="1">
                <a:solidFill>
                  <a:schemeClr val="tx1"/>
                </a:solidFill>
              </a:rPr>
              <a:t>aamma</a:t>
            </a:r>
            <a:r>
              <a:rPr lang="da-DK" sz="700" dirty="0">
                <a:solidFill>
                  <a:schemeClr val="tx1"/>
                </a:solidFill>
              </a:rPr>
              <a:t> GUX </a:t>
            </a:r>
            <a:r>
              <a:rPr lang="da-DK" sz="700" dirty="0" err="1">
                <a:solidFill>
                  <a:schemeClr val="tx1"/>
                </a:solidFill>
              </a:rPr>
              <a:t>Qaqortumi</a:t>
            </a:r>
            <a:r>
              <a:rPr lang="da-DK" sz="700" dirty="0">
                <a:solidFill>
                  <a:schemeClr val="tx1"/>
                </a:solidFill>
              </a:rPr>
              <a:t> </a:t>
            </a:r>
            <a:r>
              <a:rPr lang="da-DK" sz="700" dirty="0" err="1">
                <a:solidFill>
                  <a:schemeClr val="tx1"/>
                </a:solidFill>
              </a:rPr>
              <a:t>atuanngitsoornerit</a:t>
            </a:r>
            <a:r>
              <a:rPr lang="da-DK" sz="700" dirty="0">
                <a:solidFill>
                  <a:schemeClr val="tx1"/>
                </a:solidFill>
              </a:rPr>
              <a:t> </a:t>
            </a:r>
            <a:r>
              <a:rPr lang="da-DK" sz="700" dirty="0" err="1">
                <a:solidFill>
                  <a:schemeClr val="tx1"/>
                </a:solidFill>
              </a:rPr>
              <a:t>kisitsisitaat</a:t>
            </a:r>
            <a:r>
              <a:rPr lang="da-DK" sz="700" dirty="0">
                <a:solidFill>
                  <a:schemeClr val="tx1"/>
                </a:solidFill>
              </a:rPr>
              <a:t> </a:t>
            </a:r>
            <a:r>
              <a:rPr lang="da-DK" sz="700" dirty="0" err="1">
                <a:solidFill>
                  <a:schemeClr val="tx1"/>
                </a:solidFill>
              </a:rPr>
              <a:t>pissarsiarineqannginnamik</a:t>
            </a:r>
            <a:r>
              <a:rPr lang="da-DK" sz="700" dirty="0">
                <a:solidFill>
                  <a:schemeClr val="tx1"/>
                </a:solidFill>
              </a:rPr>
              <a:t> </a:t>
            </a:r>
            <a:r>
              <a:rPr lang="da-DK" sz="700" dirty="0" err="1">
                <a:solidFill>
                  <a:schemeClr val="tx1"/>
                </a:solidFill>
              </a:rPr>
              <a:t>ilaanngillat</a:t>
            </a:r>
            <a:endParaRPr lang="da-DK" sz="700" dirty="0">
              <a:solidFill>
                <a:schemeClr val="tx1"/>
              </a:solidFill>
            </a:endParaRPr>
          </a:p>
        </p:txBody>
      </p:sp>
      <p:graphicFrame>
        <p:nvGraphicFramePr>
          <p:cNvPr id="27" name="Tabel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1095530"/>
              </p:ext>
            </p:extLst>
          </p:nvPr>
        </p:nvGraphicFramePr>
        <p:xfrm>
          <a:off x="454620" y="2857500"/>
          <a:ext cx="8257617" cy="2057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086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0963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0963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096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0963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0963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0963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09639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09639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709639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428614">
                <a:tc>
                  <a:txBody>
                    <a:bodyPr/>
                    <a:lstStyle/>
                    <a:p>
                      <a:pPr algn="ctr" fontAlgn="b"/>
                      <a:endParaRPr lang="da-DK" sz="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da-DK" sz="900" b="1" u="none" strike="noStrike" dirty="0">
                          <a:effectLst/>
                        </a:rPr>
                        <a:t>2012/2013</a:t>
                      </a:r>
                      <a:endParaRPr lang="da-DK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da-DK" sz="900" b="1" u="none" strike="noStrike" dirty="0">
                          <a:effectLst/>
                        </a:rPr>
                        <a:t>2013/2014</a:t>
                      </a:r>
                      <a:endParaRPr lang="da-DK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da-DK" sz="900" b="1" u="none" strike="noStrike" dirty="0">
                          <a:effectLst/>
                        </a:rPr>
                        <a:t>2014/2015</a:t>
                      </a:r>
                      <a:endParaRPr lang="da-DK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8614">
                <a:tc>
                  <a:txBody>
                    <a:bodyPr/>
                    <a:lstStyle/>
                    <a:p>
                      <a:pPr algn="ctr" fontAlgn="b"/>
                      <a:endParaRPr lang="da-DK" sz="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>
                          <a:solidFill>
                            <a:schemeClr val="bg1"/>
                          </a:solidFill>
                          <a:effectLst/>
                        </a:rPr>
                        <a:t>1.g</a:t>
                      </a:r>
                      <a:endParaRPr lang="da-DK" sz="9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>
                          <a:solidFill>
                            <a:schemeClr val="bg1"/>
                          </a:solidFill>
                          <a:effectLst/>
                        </a:rPr>
                        <a:t>2.g</a:t>
                      </a:r>
                      <a:endParaRPr lang="da-DK" sz="9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 dirty="0">
                          <a:solidFill>
                            <a:schemeClr val="bg1"/>
                          </a:solidFill>
                          <a:effectLst/>
                        </a:rPr>
                        <a:t>3.g</a:t>
                      </a:r>
                      <a:endParaRPr lang="da-DK" sz="9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>
                          <a:solidFill>
                            <a:schemeClr val="bg1"/>
                          </a:solidFill>
                          <a:effectLst/>
                        </a:rPr>
                        <a:t>1.g</a:t>
                      </a:r>
                      <a:endParaRPr lang="da-DK" sz="9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>
                          <a:solidFill>
                            <a:schemeClr val="bg1"/>
                          </a:solidFill>
                          <a:effectLst/>
                        </a:rPr>
                        <a:t>2.g</a:t>
                      </a:r>
                      <a:endParaRPr lang="da-DK" sz="9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>
                          <a:solidFill>
                            <a:schemeClr val="bg1"/>
                          </a:solidFill>
                          <a:effectLst/>
                        </a:rPr>
                        <a:t>3.g</a:t>
                      </a:r>
                      <a:endParaRPr lang="da-DK" sz="9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>
                          <a:solidFill>
                            <a:schemeClr val="bg1"/>
                          </a:solidFill>
                          <a:effectLst/>
                        </a:rPr>
                        <a:t>1.g</a:t>
                      </a:r>
                      <a:endParaRPr lang="da-DK" sz="9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2.G</a:t>
                      </a:r>
                      <a:endParaRPr lang="da-DK" sz="9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 dirty="0">
                          <a:solidFill>
                            <a:schemeClr val="bg1"/>
                          </a:solidFill>
                          <a:effectLst/>
                        </a:rPr>
                        <a:t>3.g</a:t>
                      </a:r>
                      <a:endParaRPr lang="da-DK" sz="9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0043">
                <a:tc>
                  <a:txBody>
                    <a:bodyPr/>
                    <a:lstStyle/>
                    <a:p>
                      <a:pPr algn="ctr" fontAlgn="ctr"/>
                      <a:r>
                        <a:rPr lang="da-DK" sz="900" u="none" strike="noStrike" dirty="0">
                          <a:effectLst/>
                        </a:rPr>
                        <a:t>Nuuk</a:t>
                      </a:r>
                      <a:endParaRPr lang="da-DK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 dirty="0">
                          <a:effectLst/>
                        </a:rPr>
                        <a:t>12%</a:t>
                      </a:r>
                      <a:endParaRPr lang="da-DK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>
                          <a:effectLst/>
                        </a:rPr>
                        <a:t>15%</a:t>
                      </a:r>
                      <a:endParaRPr lang="da-DK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 dirty="0">
                          <a:effectLst/>
                        </a:rPr>
                        <a:t>13%</a:t>
                      </a:r>
                      <a:endParaRPr lang="da-DK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>
                          <a:effectLst/>
                        </a:rPr>
                        <a:t>15%</a:t>
                      </a:r>
                      <a:endParaRPr lang="da-DK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>
                          <a:effectLst/>
                        </a:rPr>
                        <a:t>20%</a:t>
                      </a:r>
                      <a:endParaRPr lang="da-DK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 dirty="0">
                          <a:effectLst/>
                        </a:rPr>
                        <a:t>23%</a:t>
                      </a:r>
                      <a:endParaRPr lang="da-DK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>
                          <a:effectLst/>
                        </a:rPr>
                        <a:t>13%</a:t>
                      </a:r>
                      <a:endParaRPr lang="da-DK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 dirty="0">
                          <a:effectLst/>
                        </a:rPr>
                        <a:t>17%</a:t>
                      </a:r>
                      <a:endParaRPr lang="da-DK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>
                          <a:effectLst/>
                        </a:rPr>
                        <a:t>19%</a:t>
                      </a:r>
                      <a:endParaRPr lang="da-DK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0043">
                <a:tc>
                  <a:txBody>
                    <a:bodyPr/>
                    <a:lstStyle/>
                    <a:p>
                      <a:pPr algn="ctr" fontAlgn="ctr"/>
                      <a:r>
                        <a:rPr lang="da-DK" sz="900" u="none" strike="noStrike" dirty="0">
                          <a:effectLst/>
                        </a:rPr>
                        <a:t>Sisimiut</a:t>
                      </a:r>
                      <a:endParaRPr lang="da-DK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>
                          <a:effectLst/>
                        </a:rPr>
                        <a:t>10%</a:t>
                      </a:r>
                      <a:endParaRPr lang="da-DK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>
                          <a:effectLst/>
                        </a:rPr>
                        <a:t>13%</a:t>
                      </a:r>
                      <a:endParaRPr lang="da-DK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 dirty="0">
                          <a:effectLst/>
                        </a:rPr>
                        <a:t>-</a:t>
                      </a:r>
                      <a:endParaRPr lang="da-DK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>
                          <a:effectLst/>
                        </a:rPr>
                        <a:t>14%</a:t>
                      </a:r>
                      <a:endParaRPr lang="da-DK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>
                          <a:effectLst/>
                        </a:rPr>
                        <a:t>17%</a:t>
                      </a:r>
                      <a:endParaRPr lang="da-DK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>
                          <a:effectLst/>
                        </a:rPr>
                        <a:t>-</a:t>
                      </a:r>
                      <a:endParaRPr lang="da-DK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>
                          <a:effectLst/>
                        </a:rPr>
                        <a:t>16%</a:t>
                      </a:r>
                      <a:endParaRPr lang="da-DK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>
                          <a:effectLst/>
                        </a:rPr>
                        <a:t>15%</a:t>
                      </a:r>
                      <a:endParaRPr lang="da-DK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>
                          <a:effectLst/>
                        </a:rPr>
                        <a:t>14%</a:t>
                      </a:r>
                      <a:endParaRPr lang="da-DK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0043">
                <a:tc>
                  <a:txBody>
                    <a:bodyPr/>
                    <a:lstStyle/>
                    <a:p>
                      <a:pPr algn="ctr" fontAlgn="ctr"/>
                      <a:r>
                        <a:rPr lang="da-DK" sz="900" u="none" strike="noStrike" dirty="0">
                          <a:effectLst/>
                        </a:rPr>
                        <a:t>Aasiaat</a:t>
                      </a:r>
                      <a:endParaRPr lang="da-DK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>
                          <a:effectLst/>
                        </a:rPr>
                        <a:t>12%</a:t>
                      </a:r>
                      <a:endParaRPr lang="da-DK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>
                          <a:effectLst/>
                        </a:rPr>
                        <a:t>13%</a:t>
                      </a:r>
                      <a:endParaRPr lang="da-DK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 dirty="0">
                          <a:effectLst/>
                        </a:rPr>
                        <a:t>14%</a:t>
                      </a:r>
                      <a:endParaRPr lang="da-DK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>
                          <a:effectLst/>
                        </a:rPr>
                        <a:t>20%</a:t>
                      </a:r>
                      <a:endParaRPr lang="da-DK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>
                          <a:effectLst/>
                        </a:rPr>
                        <a:t>23%</a:t>
                      </a:r>
                      <a:endParaRPr lang="da-DK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 dirty="0">
                          <a:effectLst/>
                        </a:rPr>
                        <a:t>24%</a:t>
                      </a:r>
                      <a:endParaRPr lang="da-DK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 dirty="0">
                          <a:effectLst/>
                        </a:rPr>
                        <a:t>16%</a:t>
                      </a:r>
                      <a:endParaRPr lang="da-DK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 dirty="0">
                          <a:effectLst/>
                        </a:rPr>
                        <a:t>22%</a:t>
                      </a:r>
                      <a:endParaRPr lang="da-DK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>
                          <a:effectLst/>
                        </a:rPr>
                        <a:t>15%</a:t>
                      </a:r>
                      <a:endParaRPr lang="da-DK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0043">
                <a:tc>
                  <a:txBody>
                    <a:bodyPr/>
                    <a:lstStyle/>
                    <a:p>
                      <a:pPr marL="0" marR="0" indent="0" algn="ctr" defTabSz="81043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900" u="none" strike="noStrike" dirty="0">
                          <a:effectLst/>
                        </a:rPr>
                        <a:t>Qaqortoq</a:t>
                      </a:r>
                      <a:endParaRPr lang="da-DK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>
                          <a:effectLst/>
                        </a:rPr>
                        <a:t>11%</a:t>
                      </a:r>
                      <a:endParaRPr lang="da-DK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>
                          <a:effectLst/>
                        </a:rPr>
                        <a:t>13%</a:t>
                      </a:r>
                      <a:endParaRPr lang="da-DK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>
                          <a:effectLst/>
                        </a:rPr>
                        <a:t>-</a:t>
                      </a:r>
                      <a:endParaRPr lang="da-DK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>
                          <a:effectLst/>
                        </a:rPr>
                        <a:t>13%</a:t>
                      </a:r>
                      <a:endParaRPr lang="da-DK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>
                          <a:effectLst/>
                        </a:rPr>
                        <a:t>15%</a:t>
                      </a:r>
                      <a:endParaRPr lang="da-DK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>
                          <a:effectLst/>
                        </a:rPr>
                        <a:t>-</a:t>
                      </a:r>
                      <a:endParaRPr lang="da-DK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>
                          <a:effectLst/>
                        </a:rPr>
                        <a:t>14%</a:t>
                      </a:r>
                      <a:endParaRPr lang="da-DK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>
                          <a:effectLst/>
                        </a:rPr>
                        <a:t>15%</a:t>
                      </a:r>
                      <a:endParaRPr lang="da-DK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 dirty="0">
                          <a:effectLst/>
                        </a:rPr>
                        <a:t>15%</a:t>
                      </a:r>
                      <a:endParaRPr lang="da-DK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78109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dsholder til tekst 8"/>
          <p:cNvSpPr>
            <a:spLocks noGrp="1"/>
          </p:cNvSpPr>
          <p:nvPr>
            <p:ph type="body" sz="quarter" idx="16"/>
          </p:nvPr>
        </p:nvSpPr>
        <p:spPr>
          <a:xfrm>
            <a:off x="228603" y="168672"/>
            <a:ext cx="5821363" cy="83344"/>
          </a:xfrm>
        </p:spPr>
        <p:txBody>
          <a:bodyPr/>
          <a:lstStyle/>
          <a:p>
            <a:endParaRPr lang="da-DK"/>
          </a:p>
        </p:txBody>
      </p:sp>
      <p:sp>
        <p:nvSpPr>
          <p:cNvPr id="14" name="Pladsholder til indhold 9"/>
          <p:cNvSpPr>
            <a:spLocks noGrp="1"/>
          </p:cNvSpPr>
          <p:nvPr>
            <p:ph sz="quarter" idx="18"/>
          </p:nvPr>
        </p:nvSpPr>
        <p:spPr>
          <a:xfrm>
            <a:off x="454620" y="1171734"/>
            <a:ext cx="8232180" cy="1372035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da-DK" sz="950" dirty="0" err="1">
                <a:solidFill>
                  <a:schemeClr val="tx1"/>
                </a:solidFill>
              </a:rPr>
              <a:t>Tabelimi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takutinneqarput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ukiuni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atuarfiusuni</a:t>
            </a:r>
            <a:r>
              <a:rPr lang="da-DK" sz="950" dirty="0">
                <a:solidFill>
                  <a:schemeClr val="tx1"/>
                </a:solidFill>
              </a:rPr>
              <a:t> 2012/2013, 2013/2014 </a:t>
            </a:r>
            <a:r>
              <a:rPr lang="da-DK" sz="950" dirty="0" err="1">
                <a:solidFill>
                  <a:schemeClr val="tx1"/>
                </a:solidFill>
              </a:rPr>
              <a:t>aamma</a:t>
            </a:r>
            <a:r>
              <a:rPr lang="da-DK" sz="950" dirty="0">
                <a:solidFill>
                  <a:schemeClr val="tx1"/>
                </a:solidFill>
              </a:rPr>
              <a:t> 2014/2015-imi </a:t>
            </a:r>
            <a:r>
              <a:rPr lang="da-DK" sz="950" dirty="0" err="1">
                <a:solidFill>
                  <a:schemeClr val="tx1"/>
                </a:solidFill>
              </a:rPr>
              <a:t>allallugit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sulianik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tunniussinngitsoornerit</a:t>
            </a:r>
            <a:r>
              <a:rPr lang="da-DK" sz="950" dirty="0">
                <a:solidFill>
                  <a:schemeClr val="tx1"/>
                </a:solidFill>
              </a:rPr>
              <a:t>.:</a:t>
            </a:r>
          </a:p>
          <a:p>
            <a:r>
              <a:rPr lang="da-DK" sz="950" dirty="0">
                <a:solidFill>
                  <a:schemeClr val="tx1"/>
                </a:solidFill>
              </a:rPr>
              <a:t>2013/14-imut </a:t>
            </a:r>
            <a:r>
              <a:rPr lang="da-DK" sz="950" dirty="0" err="1">
                <a:solidFill>
                  <a:schemeClr val="tx1"/>
                </a:solidFill>
              </a:rPr>
              <a:t>naleqqiullugu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sulianik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tunniussinngitsoornerit</a:t>
            </a:r>
            <a:r>
              <a:rPr lang="da-DK" sz="950" dirty="0">
                <a:solidFill>
                  <a:schemeClr val="tx1"/>
                </a:solidFill>
              </a:rPr>
              <a:t> 2014/15 –imi </a:t>
            </a:r>
            <a:r>
              <a:rPr lang="da-DK" sz="950" dirty="0" err="1">
                <a:solidFill>
                  <a:schemeClr val="tx1"/>
                </a:solidFill>
              </a:rPr>
              <a:t>annermik</a:t>
            </a:r>
            <a:r>
              <a:rPr lang="da-DK" sz="950" dirty="0">
                <a:solidFill>
                  <a:schemeClr val="tx1"/>
                </a:solidFill>
              </a:rPr>
              <a:t> GUX </a:t>
            </a:r>
            <a:r>
              <a:rPr lang="da-DK" sz="950" dirty="0" err="1">
                <a:solidFill>
                  <a:schemeClr val="tx1"/>
                </a:solidFill>
              </a:rPr>
              <a:t>Nuummi</a:t>
            </a:r>
            <a:r>
              <a:rPr lang="da-DK" sz="950" dirty="0">
                <a:solidFill>
                  <a:schemeClr val="tx1"/>
                </a:solidFill>
              </a:rPr>
              <a:t>, GUX </a:t>
            </a:r>
            <a:r>
              <a:rPr lang="da-DK" sz="950" dirty="0" err="1">
                <a:solidFill>
                  <a:schemeClr val="tx1"/>
                </a:solidFill>
              </a:rPr>
              <a:t>Sisimiuni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aamma</a:t>
            </a:r>
            <a:r>
              <a:rPr lang="da-DK" sz="950" dirty="0">
                <a:solidFill>
                  <a:schemeClr val="tx1"/>
                </a:solidFill>
              </a:rPr>
              <a:t> GUX </a:t>
            </a:r>
            <a:r>
              <a:rPr lang="da-DK" sz="950" dirty="0" err="1">
                <a:solidFill>
                  <a:schemeClr val="tx1"/>
                </a:solidFill>
              </a:rPr>
              <a:t>Aasiaanni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annikilleriarsimapput</a:t>
            </a:r>
            <a:r>
              <a:rPr lang="da-DK" sz="950" dirty="0">
                <a:solidFill>
                  <a:schemeClr val="tx1"/>
                </a:solidFill>
              </a:rPr>
              <a:t>.</a:t>
            </a:r>
          </a:p>
          <a:p>
            <a:r>
              <a:rPr lang="da-DK" sz="950" dirty="0" err="1">
                <a:solidFill>
                  <a:schemeClr val="tx1"/>
                </a:solidFill>
              </a:rPr>
              <a:t>Akerlianik</a:t>
            </a:r>
            <a:r>
              <a:rPr lang="da-DK" sz="950" dirty="0">
                <a:solidFill>
                  <a:schemeClr val="tx1"/>
                </a:solidFill>
              </a:rPr>
              <a:t> GUX </a:t>
            </a:r>
            <a:r>
              <a:rPr lang="da-DK" sz="950" dirty="0" err="1">
                <a:solidFill>
                  <a:schemeClr val="tx1"/>
                </a:solidFill>
              </a:rPr>
              <a:t>Qaqortumi</a:t>
            </a:r>
            <a:r>
              <a:rPr lang="da-DK" sz="950" dirty="0">
                <a:solidFill>
                  <a:schemeClr val="tx1"/>
                </a:solidFill>
              </a:rPr>
              <a:t> 9 %-</a:t>
            </a:r>
            <a:r>
              <a:rPr lang="da-DK" sz="950" dirty="0" err="1">
                <a:solidFill>
                  <a:schemeClr val="tx1"/>
                </a:solidFill>
              </a:rPr>
              <a:t>imik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qaffariarsimapput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Taamaattoq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tamanna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illua-tungilerniarlugu</a:t>
            </a:r>
            <a:r>
              <a:rPr lang="da-DK" sz="950" dirty="0">
                <a:solidFill>
                  <a:schemeClr val="tx1"/>
                </a:solidFill>
              </a:rPr>
              <a:t> 1.g-t tamarmik </a:t>
            </a:r>
            <a:r>
              <a:rPr lang="da-DK" sz="950" dirty="0" err="1">
                <a:solidFill>
                  <a:schemeClr val="tx1"/>
                </a:solidFill>
              </a:rPr>
              <a:t>qarasaasiartaartinneqarsimapput</a:t>
            </a:r>
            <a:r>
              <a:rPr lang="da-DK" sz="950" dirty="0"/>
              <a:t>. </a:t>
            </a:r>
            <a:r>
              <a:rPr lang="da-DK" sz="950" dirty="0" err="1"/>
              <a:t>Neriuutigineqarpoq</a:t>
            </a:r>
            <a:r>
              <a:rPr lang="da-DK" sz="950" dirty="0"/>
              <a:t> </a:t>
            </a:r>
            <a:r>
              <a:rPr lang="da-DK" sz="950" dirty="0" err="1"/>
              <a:t>tamatuma</a:t>
            </a:r>
            <a:r>
              <a:rPr lang="da-DK" sz="950" dirty="0"/>
              <a:t> </a:t>
            </a:r>
            <a:r>
              <a:rPr lang="da-DK" sz="950" dirty="0" err="1"/>
              <a:t>nassatarissagaa</a:t>
            </a:r>
            <a:r>
              <a:rPr lang="da-DK" sz="950" dirty="0"/>
              <a:t> </a:t>
            </a:r>
            <a:r>
              <a:rPr lang="da-DK" sz="950" dirty="0" err="1"/>
              <a:t>amerlanerit</a:t>
            </a:r>
            <a:r>
              <a:rPr lang="da-DK" sz="950" dirty="0"/>
              <a:t> </a:t>
            </a:r>
            <a:r>
              <a:rPr lang="da-DK" sz="950" dirty="0" err="1"/>
              <a:t>suliaminnik</a:t>
            </a:r>
            <a:r>
              <a:rPr lang="da-DK" sz="950" dirty="0"/>
              <a:t> </a:t>
            </a:r>
            <a:r>
              <a:rPr lang="da-DK" sz="950" dirty="0" err="1"/>
              <a:t>tunniussisalernerat</a:t>
            </a:r>
            <a:r>
              <a:rPr lang="da-DK" sz="950" dirty="0"/>
              <a:t>, </a:t>
            </a:r>
            <a:r>
              <a:rPr lang="da-DK" sz="950" dirty="0" err="1"/>
              <a:t>suliatik</a:t>
            </a:r>
            <a:r>
              <a:rPr lang="da-DK" sz="950" dirty="0"/>
              <a:t> </a:t>
            </a:r>
            <a:r>
              <a:rPr lang="da-DK" sz="950" dirty="0" err="1"/>
              <a:t>qarasaasiakkut</a:t>
            </a:r>
            <a:r>
              <a:rPr lang="da-DK" sz="950" dirty="0"/>
              <a:t> </a:t>
            </a:r>
            <a:r>
              <a:rPr lang="da-DK" sz="950" dirty="0" err="1"/>
              <a:t>nuuinnartalertussaagamikkit</a:t>
            </a:r>
            <a:r>
              <a:rPr lang="da-DK" sz="950" dirty="0"/>
              <a:t>.</a:t>
            </a:r>
            <a:endParaRPr lang="da-DK" sz="950" dirty="0">
              <a:solidFill>
                <a:schemeClr val="tx1"/>
              </a:solidFill>
            </a:endParaRPr>
          </a:p>
        </p:txBody>
      </p:sp>
      <p:sp>
        <p:nvSpPr>
          <p:cNvPr id="15" name="Pladsholder til sidefod 5"/>
          <p:cNvSpPr>
            <a:spLocks noGrp="1"/>
          </p:cNvSpPr>
          <p:nvPr>
            <p:ph type="ftr" sz="quarter" idx="20"/>
          </p:nvPr>
        </p:nvSpPr>
        <p:spPr>
          <a:xfrm>
            <a:off x="228600" y="5461000"/>
            <a:ext cx="5821363" cy="8413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7" name="Pladsholder til diasnummer 6"/>
          <p:cNvSpPr>
            <a:spLocks noGrp="1"/>
          </p:cNvSpPr>
          <p:nvPr>
            <p:ph type="sldNum" sz="quarter" idx="21"/>
          </p:nvPr>
        </p:nvSpPr>
        <p:spPr>
          <a:xfrm>
            <a:off x="8686800" y="5464175"/>
            <a:ext cx="227013" cy="80963"/>
          </a:xfrm>
        </p:spPr>
        <p:txBody>
          <a:bodyPr/>
          <a:lstStyle/>
          <a:p>
            <a:pPr>
              <a:defRPr/>
            </a:pPr>
            <a:r>
              <a:rPr lang="en-US"/>
              <a:t> </a:t>
            </a:r>
            <a:fld id="{E01818EA-1E57-E042-B8B3-D3D539BDC29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19" name="Titel 7"/>
          <p:cNvSpPr>
            <a:spLocks noGrp="1"/>
          </p:cNvSpPr>
          <p:nvPr>
            <p:ph type="title"/>
          </p:nvPr>
        </p:nvSpPr>
        <p:spPr>
          <a:xfrm>
            <a:off x="457200" y="509587"/>
            <a:ext cx="8382000" cy="539496"/>
          </a:xfrm>
        </p:spPr>
        <p:txBody>
          <a:bodyPr/>
          <a:lstStyle/>
          <a:p>
            <a:r>
              <a:rPr lang="da-DK" sz="1800" b="1" dirty="0" err="1"/>
              <a:t>Ukiuni</a:t>
            </a:r>
            <a:r>
              <a:rPr lang="da-DK" sz="1800" b="1" dirty="0"/>
              <a:t> </a:t>
            </a:r>
            <a:r>
              <a:rPr lang="da-DK" sz="1800" b="1" dirty="0" err="1"/>
              <a:t>atuarfiusuni</a:t>
            </a:r>
            <a:r>
              <a:rPr lang="da-DK" sz="1800" b="1" dirty="0"/>
              <a:t> 12/13, 13/14 </a:t>
            </a:r>
            <a:r>
              <a:rPr lang="da-DK" sz="1800" b="1" dirty="0" err="1"/>
              <a:t>aamma</a:t>
            </a:r>
            <a:r>
              <a:rPr lang="da-DK" sz="1800" b="1" dirty="0"/>
              <a:t> 14/15-imi </a:t>
            </a:r>
            <a:r>
              <a:rPr lang="da-DK" sz="1800" b="1" dirty="0" err="1"/>
              <a:t>sulianik</a:t>
            </a:r>
            <a:r>
              <a:rPr lang="da-DK" sz="1800" b="1" dirty="0"/>
              <a:t> </a:t>
            </a:r>
            <a:r>
              <a:rPr lang="da-DK" sz="1800" b="1" dirty="0" err="1"/>
              <a:t>tunniussinngitsoornerit</a:t>
            </a:r>
            <a:endParaRPr lang="da-DK" sz="1800" b="1" dirty="0"/>
          </a:p>
        </p:txBody>
      </p:sp>
      <p:sp>
        <p:nvSpPr>
          <p:cNvPr id="20" name="Tekstboks 1"/>
          <p:cNvSpPr txBox="1"/>
          <p:nvPr/>
        </p:nvSpPr>
        <p:spPr>
          <a:xfrm>
            <a:off x="470534" y="2604294"/>
            <a:ext cx="7149466" cy="1754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4000"/>
              </a:lnSpc>
              <a:spcBef>
                <a:spcPts val="200"/>
              </a:spcBef>
              <a:spcAft>
                <a:spcPts val="200"/>
              </a:spcAft>
            </a:pPr>
            <a:r>
              <a:rPr lang="da-DK" sz="1000" b="1" dirty="0">
                <a:latin typeface="+mj-lt"/>
                <a:cs typeface="Myriad Pro Light"/>
              </a:rPr>
              <a:t>Tabel 3. 2012/2013, 2013/2014 </a:t>
            </a:r>
            <a:r>
              <a:rPr lang="da-DK" sz="1000" b="1" dirty="0" err="1">
                <a:latin typeface="+mj-lt"/>
                <a:cs typeface="Myriad Pro Light"/>
              </a:rPr>
              <a:t>aamma</a:t>
            </a:r>
            <a:r>
              <a:rPr lang="da-DK" sz="1000" b="1" dirty="0">
                <a:latin typeface="+mj-lt"/>
                <a:cs typeface="Myriad Pro Light"/>
              </a:rPr>
              <a:t> 2014/2015-imi </a:t>
            </a:r>
            <a:r>
              <a:rPr lang="da-DK" sz="1000" b="1" dirty="0" err="1">
                <a:latin typeface="+mj-lt"/>
                <a:cs typeface="Myriad Pro Light"/>
              </a:rPr>
              <a:t>sulianik</a:t>
            </a:r>
            <a:r>
              <a:rPr lang="da-DK" sz="1000" b="1" dirty="0">
                <a:latin typeface="+mj-lt"/>
                <a:cs typeface="Myriad Pro Light"/>
              </a:rPr>
              <a:t> </a:t>
            </a:r>
            <a:r>
              <a:rPr lang="da-DK" sz="1000" b="1" dirty="0" err="1">
                <a:latin typeface="+mj-lt"/>
                <a:cs typeface="Myriad Pro Light"/>
              </a:rPr>
              <a:t>tunniussinngitsoornerit</a:t>
            </a:r>
            <a:r>
              <a:rPr lang="da-DK" sz="1000" b="1" dirty="0">
                <a:latin typeface="+mj-lt"/>
                <a:cs typeface="Myriad Pro Light"/>
              </a:rPr>
              <a:t> </a:t>
            </a:r>
            <a:r>
              <a:rPr lang="da-DK" sz="1000" b="1" dirty="0" err="1">
                <a:latin typeface="+mj-lt"/>
                <a:cs typeface="Myriad Pro Light"/>
              </a:rPr>
              <a:t>agguaqatigiissillugit</a:t>
            </a:r>
            <a:endParaRPr lang="da-DK" sz="1000" b="1" dirty="0">
              <a:latin typeface="+mj-lt"/>
              <a:cs typeface="Myriad Pro Light"/>
            </a:endParaRPr>
          </a:p>
        </p:txBody>
      </p:sp>
      <p:sp>
        <p:nvSpPr>
          <p:cNvPr id="28" name="Pladsholder til indhold 9"/>
          <p:cNvSpPr>
            <a:spLocks noGrp="1"/>
          </p:cNvSpPr>
          <p:nvPr>
            <p:ph sz="quarter" idx="18"/>
          </p:nvPr>
        </p:nvSpPr>
        <p:spPr>
          <a:xfrm>
            <a:off x="480060" y="5181109"/>
            <a:ext cx="8232180" cy="304800"/>
          </a:xfrm>
        </p:spPr>
        <p:txBody>
          <a:bodyPr/>
          <a:lstStyle/>
          <a:p>
            <a:pPr marL="0" indent="0">
              <a:buNone/>
            </a:pPr>
            <a:r>
              <a:rPr lang="da-DK" sz="700" dirty="0" err="1">
                <a:solidFill>
                  <a:schemeClr val="tx1"/>
                </a:solidFill>
              </a:rPr>
              <a:t>Nass</a:t>
            </a:r>
            <a:r>
              <a:rPr lang="da-DK" sz="700" dirty="0">
                <a:solidFill>
                  <a:schemeClr val="tx1"/>
                </a:solidFill>
              </a:rPr>
              <a:t>.: 2012/13-imit </a:t>
            </a:r>
            <a:r>
              <a:rPr lang="da-DK" sz="700" dirty="0" err="1">
                <a:solidFill>
                  <a:schemeClr val="tx1"/>
                </a:solidFill>
              </a:rPr>
              <a:t>aamma</a:t>
            </a:r>
            <a:r>
              <a:rPr lang="da-DK" sz="700" dirty="0">
                <a:solidFill>
                  <a:schemeClr val="tx1"/>
                </a:solidFill>
              </a:rPr>
              <a:t> 2013/14-imit </a:t>
            </a:r>
            <a:r>
              <a:rPr lang="da-DK" sz="700" dirty="0" err="1">
                <a:solidFill>
                  <a:schemeClr val="tx1"/>
                </a:solidFill>
              </a:rPr>
              <a:t>paasissutissat</a:t>
            </a:r>
            <a:r>
              <a:rPr lang="da-DK" sz="700" dirty="0">
                <a:solidFill>
                  <a:schemeClr val="tx1"/>
                </a:solidFill>
              </a:rPr>
              <a:t> GUX </a:t>
            </a:r>
            <a:r>
              <a:rPr lang="da-DK" sz="700" dirty="0" err="1">
                <a:solidFill>
                  <a:schemeClr val="tx1"/>
                </a:solidFill>
              </a:rPr>
              <a:t>Sisimiunut</a:t>
            </a:r>
            <a:r>
              <a:rPr lang="da-DK" sz="700" dirty="0">
                <a:solidFill>
                  <a:schemeClr val="tx1"/>
                </a:solidFill>
              </a:rPr>
              <a:t> </a:t>
            </a:r>
            <a:r>
              <a:rPr lang="da-DK" sz="700" dirty="0" err="1">
                <a:solidFill>
                  <a:schemeClr val="tx1"/>
                </a:solidFill>
              </a:rPr>
              <a:t>aamma</a:t>
            </a:r>
            <a:r>
              <a:rPr lang="da-DK" sz="700" dirty="0">
                <a:solidFill>
                  <a:schemeClr val="tx1"/>
                </a:solidFill>
              </a:rPr>
              <a:t> GUX </a:t>
            </a:r>
            <a:r>
              <a:rPr lang="da-DK" sz="700" dirty="0" err="1">
                <a:solidFill>
                  <a:schemeClr val="tx1"/>
                </a:solidFill>
              </a:rPr>
              <a:t>Qaqortumut</a:t>
            </a:r>
            <a:r>
              <a:rPr lang="da-DK" sz="700" dirty="0">
                <a:solidFill>
                  <a:schemeClr val="tx1"/>
                </a:solidFill>
              </a:rPr>
              <a:t> </a:t>
            </a:r>
            <a:r>
              <a:rPr lang="da-DK" sz="700" dirty="0" err="1">
                <a:solidFill>
                  <a:schemeClr val="tx1"/>
                </a:solidFill>
              </a:rPr>
              <a:t>tunngasut</a:t>
            </a:r>
            <a:r>
              <a:rPr lang="da-DK" sz="700" dirty="0">
                <a:solidFill>
                  <a:schemeClr val="tx1"/>
                </a:solidFill>
              </a:rPr>
              <a:t> </a:t>
            </a:r>
            <a:r>
              <a:rPr lang="da-DK" sz="700" dirty="0" err="1">
                <a:solidFill>
                  <a:schemeClr val="tx1"/>
                </a:solidFill>
              </a:rPr>
              <a:t>pissarsiarineqanngimmata</a:t>
            </a:r>
            <a:r>
              <a:rPr lang="da-DK" sz="700" dirty="0">
                <a:solidFill>
                  <a:schemeClr val="tx1"/>
                </a:solidFill>
              </a:rPr>
              <a:t> </a:t>
            </a:r>
            <a:r>
              <a:rPr lang="da-DK" sz="700" dirty="0" err="1">
                <a:solidFill>
                  <a:schemeClr val="tx1"/>
                </a:solidFill>
              </a:rPr>
              <a:t>ilaatinneqanngillat</a:t>
            </a:r>
            <a:endParaRPr lang="da-DK" sz="700" dirty="0">
              <a:solidFill>
                <a:schemeClr val="tx1"/>
              </a:solidFill>
            </a:endParaRPr>
          </a:p>
        </p:txBody>
      </p:sp>
      <p:graphicFrame>
        <p:nvGraphicFramePr>
          <p:cNvPr id="29" name="Tabel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7344525"/>
              </p:ext>
            </p:extLst>
          </p:nvPr>
        </p:nvGraphicFramePr>
        <p:xfrm>
          <a:off x="454620" y="2857498"/>
          <a:ext cx="8257618" cy="20876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08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0963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0963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096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0963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0963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0963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09639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09639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709639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434916">
                <a:tc>
                  <a:txBody>
                    <a:bodyPr/>
                    <a:lstStyle/>
                    <a:p>
                      <a:pPr algn="ctr" fontAlgn="b"/>
                      <a:endParaRPr lang="da-DK" sz="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da-DK" sz="900" b="1" u="none" strike="noStrike" dirty="0">
                          <a:effectLst/>
                        </a:rPr>
                        <a:t>2012/2013</a:t>
                      </a:r>
                      <a:endParaRPr lang="da-DK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da-DK" sz="900" b="1" u="none" strike="noStrike" dirty="0">
                          <a:effectLst/>
                        </a:rPr>
                        <a:t>2013/2014</a:t>
                      </a:r>
                      <a:endParaRPr lang="da-DK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da-DK" sz="900" b="1" u="none" strike="noStrike" dirty="0">
                          <a:effectLst/>
                        </a:rPr>
                        <a:t>2014/2015</a:t>
                      </a:r>
                      <a:endParaRPr lang="da-DK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4916">
                <a:tc>
                  <a:txBody>
                    <a:bodyPr/>
                    <a:lstStyle/>
                    <a:p>
                      <a:pPr algn="ctr" fontAlgn="b"/>
                      <a:endParaRPr lang="da-DK" sz="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>
                          <a:solidFill>
                            <a:schemeClr val="bg1"/>
                          </a:solidFill>
                          <a:effectLst/>
                        </a:rPr>
                        <a:t>1.g</a:t>
                      </a:r>
                      <a:endParaRPr lang="da-DK" sz="9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>
                          <a:solidFill>
                            <a:schemeClr val="bg1"/>
                          </a:solidFill>
                          <a:effectLst/>
                        </a:rPr>
                        <a:t>2.g</a:t>
                      </a:r>
                      <a:endParaRPr lang="da-DK" sz="9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 dirty="0">
                          <a:solidFill>
                            <a:schemeClr val="bg1"/>
                          </a:solidFill>
                          <a:effectLst/>
                        </a:rPr>
                        <a:t>3.g</a:t>
                      </a:r>
                      <a:endParaRPr lang="da-DK" sz="9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>
                          <a:solidFill>
                            <a:schemeClr val="bg1"/>
                          </a:solidFill>
                          <a:effectLst/>
                        </a:rPr>
                        <a:t>1.g</a:t>
                      </a:r>
                      <a:endParaRPr lang="da-DK" sz="9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>
                          <a:solidFill>
                            <a:schemeClr val="bg1"/>
                          </a:solidFill>
                          <a:effectLst/>
                        </a:rPr>
                        <a:t>2.g</a:t>
                      </a:r>
                      <a:endParaRPr lang="da-DK" sz="9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>
                          <a:solidFill>
                            <a:schemeClr val="bg1"/>
                          </a:solidFill>
                          <a:effectLst/>
                        </a:rPr>
                        <a:t>3.g</a:t>
                      </a:r>
                      <a:endParaRPr lang="da-DK" sz="9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>
                          <a:solidFill>
                            <a:schemeClr val="bg1"/>
                          </a:solidFill>
                          <a:effectLst/>
                        </a:rPr>
                        <a:t>1.g</a:t>
                      </a:r>
                      <a:endParaRPr lang="da-DK" sz="9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>
                          <a:solidFill>
                            <a:schemeClr val="bg1"/>
                          </a:solidFill>
                          <a:effectLst/>
                        </a:rPr>
                        <a:t>2.g</a:t>
                      </a:r>
                      <a:endParaRPr lang="da-DK" sz="9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900" u="none" strike="noStrike" dirty="0">
                          <a:solidFill>
                            <a:schemeClr val="bg1"/>
                          </a:solidFill>
                          <a:effectLst/>
                        </a:rPr>
                        <a:t>3.g</a:t>
                      </a:r>
                      <a:endParaRPr lang="da-DK" sz="9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4455">
                <a:tc>
                  <a:txBody>
                    <a:bodyPr/>
                    <a:lstStyle/>
                    <a:p>
                      <a:pPr algn="ctr" fontAlgn="ctr"/>
                      <a:r>
                        <a:rPr lang="da-DK" sz="900" u="none" strike="noStrike" dirty="0">
                          <a:effectLst/>
                        </a:rPr>
                        <a:t>Nuuk</a:t>
                      </a:r>
                      <a:endParaRPr lang="da-DK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4455">
                <a:tc>
                  <a:txBody>
                    <a:bodyPr/>
                    <a:lstStyle/>
                    <a:p>
                      <a:pPr algn="ctr" fontAlgn="ctr"/>
                      <a:r>
                        <a:rPr lang="da-DK" sz="900" u="none" strike="noStrike" dirty="0">
                          <a:effectLst/>
                        </a:rPr>
                        <a:t>Sisimiut</a:t>
                      </a:r>
                      <a:endParaRPr lang="da-DK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4455">
                <a:tc>
                  <a:txBody>
                    <a:bodyPr/>
                    <a:lstStyle/>
                    <a:p>
                      <a:pPr algn="ctr" fontAlgn="ctr"/>
                      <a:r>
                        <a:rPr lang="da-DK" sz="900" u="none" strike="noStrike" dirty="0">
                          <a:effectLst/>
                        </a:rPr>
                        <a:t>Aasiaat</a:t>
                      </a:r>
                      <a:endParaRPr lang="da-DK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4455">
                <a:tc>
                  <a:txBody>
                    <a:bodyPr/>
                    <a:lstStyle/>
                    <a:p>
                      <a:pPr marL="0" marR="0" indent="0" algn="ctr" defTabSz="81043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900" u="none" strike="noStrike" dirty="0">
                          <a:effectLst/>
                        </a:rPr>
                        <a:t>Qaqortoq</a:t>
                      </a:r>
                      <a:endParaRPr lang="da-DK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45465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9"/>
          </p:nvPr>
        </p:nvSpPr>
        <p:spPr>
          <a:xfrm>
            <a:off x="457200" y="1130858"/>
            <a:ext cx="4033837" cy="4170617"/>
          </a:xfrm>
        </p:spPr>
        <p:txBody>
          <a:bodyPr/>
          <a:lstStyle/>
          <a:p>
            <a:pPr marL="0" indent="0">
              <a:buNone/>
            </a:pPr>
            <a:r>
              <a:rPr lang="da-DK" sz="950" dirty="0" err="1"/>
              <a:t>Siuliani</a:t>
            </a:r>
            <a:r>
              <a:rPr lang="da-DK" sz="950" dirty="0"/>
              <a:t> </a:t>
            </a:r>
            <a:r>
              <a:rPr lang="da-DK" sz="950" dirty="0" err="1"/>
              <a:t>takutinneqartutut</a:t>
            </a:r>
            <a:r>
              <a:rPr lang="da-DK" sz="950" dirty="0"/>
              <a:t> </a:t>
            </a:r>
            <a:r>
              <a:rPr lang="da-DK" sz="950" dirty="0" err="1"/>
              <a:t>ilinniarfinni</a:t>
            </a:r>
            <a:r>
              <a:rPr lang="da-DK" sz="950" dirty="0"/>
              <a:t> </a:t>
            </a:r>
            <a:r>
              <a:rPr lang="da-DK" sz="950" dirty="0" err="1"/>
              <a:t>tamani</a:t>
            </a:r>
            <a:r>
              <a:rPr lang="da-DK" sz="950" dirty="0"/>
              <a:t> </a:t>
            </a:r>
            <a:r>
              <a:rPr lang="da-DK" sz="950" dirty="0" err="1"/>
              <a:t>atuanngitsoortarnerit</a:t>
            </a:r>
            <a:r>
              <a:rPr lang="da-DK" sz="950" dirty="0"/>
              <a:t> </a:t>
            </a:r>
            <a:r>
              <a:rPr lang="da-DK" sz="950" dirty="0" err="1"/>
              <a:t>ajornartorsiutaapput</a:t>
            </a:r>
            <a:r>
              <a:rPr lang="da-DK" sz="950" dirty="0"/>
              <a:t>, </a:t>
            </a:r>
            <a:r>
              <a:rPr lang="da-DK" sz="950" dirty="0" err="1"/>
              <a:t>naak</a:t>
            </a:r>
            <a:r>
              <a:rPr lang="da-DK" sz="950" dirty="0"/>
              <a:t> </a:t>
            </a:r>
            <a:r>
              <a:rPr lang="da-DK" sz="950" dirty="0" err="1"/>
              <a:t>ilaanni</a:t>
            </a:r>
            <a:r>
              <a:rPr lang="da-DK" sz="950" dirty="0"/>
              <a:t> </a:t>
            </a:r>
            <a:r>
              <a:rPr lang="da-DK" sz="950" dirty="0" err="1"/>
              <a:t>siumukartoqaraluartoq</a:t>
            </a:r>
            <a:r>
              <a:rPr lang="da-DK" sz="950" dirty="0"/>
              <a:t>. </a:t>
            </a:r>
            <a:r>
              <a:rPr lang="da-DK" sz="950" dirty="0" err="1"/>
              <a:t>Taamaammat</a:t>
            </a:r>
            <a:r>
              <a:rPr lang="da-DK" sz="950" dirty="0"/>
              <a:t> </a:t>
            </a:r>
            <a:r>
              <a:rPr lang="da-DK" sz="950" dirty="0" err="1"/>
              <a:t>ilinniarfinni</a:t>
            </a:r>
            <a:r>
              <a:rPr lang="da-DK" sz="950" dirty="0"/>
              <a:t> </a:t>
            </a:r>
            <a:r>
              <a:rPr lang="da-DK" sz="950" dirty="0" err="1"/>
              <a:t>assigiinngissutsit</a:t>
            </a:r>
            <a:r>
              <a:rPr lang="da-DK" sz="950" dirty="0"/>
              <a:t> </a:t>
            </a:r>
            <a:r>
              <a:rPr lang="da-DK" sz="950" dirty="0" err="1"/>
              <a:t>agguaqatigiissitsinikkut</a:t>
            </a:r>
            <a:r>
              <a:rPr lang="da-DK" sz="950" dirty="0"/>
              <a:t> </a:t>
            </a:r>
            <a:r>
              <a:rPr lang="da-DK" sz="950" dirty="0" err="1"/>
              <a:t>uani</a:t>
            </a:r>
            <a:r>
              <a:rPr lang="da-DK" sz="950" dirty="0"/>
              <a:t> </a:t>
            </a:r>
            <a:r>
              <a:rPr lang="da-DK" sz="950" dirty="0" err="1"/>
              <a:t>takutinneqarput</a:t>
            </a:r>
            <a:r>
              <a:rPr lang="da-DK" sz="950" dirty="0"/>
              <a:t>. </a:t>
            </a:r>
          </a:p>
          <a:p>
            <a:pPr marL="0" indent="0">
              <a:buNone/>
            </a:pPr>
            <a:r>
              <a:rPr lang="da-DK" sz="950" dirty="0"/>
              <a:t/>
            </a:r>
            <a:br>
              <a:rPr lang="da-DK" sz="950" dirty="0"/>
            </a:br>
            <a:r>
              <a:rPr lang="da-DK" sz="950" dirty="0" err="1"/>
              <a:t>Ataani</a:t>
            </a:r>
            <a:r>
              <a:rPr lang="da-DK" sz="950" dirty="0"/>
              <a:t> </a:t>
            </a:r>
            <a:r>
              <a:rPr lang="da-DK" sz="950" dirty="0" err="1"/>
              <a:t>kisitsisit</a:t>
            </a:r>
            <a:r>
              <a:rPr lang="da-DK" sz="950" dirty="0"/>
              <a:t> </a:t>
            </a:r>
            <a:r>
              <a:rPr lang="da-DK" sz="950" dirty="0" err="1"/>
              <a:t>takutippaat</a:t>
            </a:r>
            <a:r>
              <a:rPr lang="da-DK" sz="950" dirty="0"/>
              <a:t>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da-DK" sz="950" dirty="0" err="1"/>
              <a:t>Ilinniarfinni</a:t>
            </a:r>
            <a:r>
              <a:rPr lang="da-DK" sz="950" dirty="0"/>
              <a:t> </a:t>
            </a:r>
            <a:r>
              <a:rPr lang="da-DK" sz="950" dirty="0" err="1"/>
              <a:t>tamani</a:t>
            </a:r>
            <a:r>
              <a:rPr lang="da-DK" sz="950" dirty="0"/>
              <a:t> 2014/15-imi </a:t>
            </a:r>
            <a:r>
              <a:rPr lang="da-DK" sz="950" dirty="0" err="1"/>
              <a:t>ilinniartut</a:t>
            </a:r>
            <a:r>
              <a:rPr lang="da-DK" sz="950" dirty="0"/>
              <a:t> </a:t>
            </a:r>
            <a:r>
              <a:rPr lang="da-DK" sz="950" dirty="0" err="1"/>
              <a:t>affaat</a:t>
            </a:r>
            <a:r>
              <a:rPr lang="da-DK" sz="950" dirty="0"/>
              <a:t> 10% </a:t>
            </a:r>
            <a:r>
              <a:rPr lang="da-DK" sz="950" dirty="0" err="1"/>
              <a:t>sinnerlugu</a:t>
            </a:r>
            <a:r>
              <a:rPr lang="da-DK" sz="950" dirty="0"/>
              <a:t> </a:t>
            </a:r>
            <a:r>
              <a:rPr lang="da-DK" sz="950" dirty="0" err="1"/>
              <a:t>atuanngitsoorsimapput</a:t>
            </a:r>
            <a:r>
              <a:rPr lang="da-DK" sz="950" dirty="0"/>
              <a:t>.</a:t>
            </a:r>
          </a:p>
          <a:p>
            <a:pPr marL="0" indent="0">
              <a:buNone/>
            </a:pPr>
            <a:endParaRPr lang="da-DK" sz="950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</a:t>
            </a:r>
            <a:fld id="{746D2C1C-1571-A04A-9EBB-BE89F40C540B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1800" dirty="0"/>
              <a:t>2014/15-imi </a:t>
            </a:r>
            <a:r>
              <a:rPr lang="da-DK" sz="1800" dirty="0" err="1"/>
              <a:t>atuanngitsoornertigut</a:t>
            </a:r>
            <a:r>
              <a:rPr lang="da-DK" sz="1800" dirty="0"/>
              <a:t> </a:t>
            </a:r>
            <a:r>
              <a:rPr lang="da-DK" sz="1800" dirty="0" err="1"/>
              <a:t>assigiinngissutsit</a:t>
            </a:r>
            <a:endParaRPr lang="da-DK" sz="1800" dirty="0"/>
          </a:p>
        </p:txBody>
      </p:sp>
      <p:sp>
        <p:nvSpPr>
          <p:cNvPr id="12" name="Tekstboks 1"/>
          <p:cNvSpPr txBox="1"/>
          <p:nvPr/>
        </p:nvSpPr>
        <p:spPr>
          <a:xfrm>
            <a:off x="457200" y="3314700"/>
            <a:ext cx="4064402" cy="1527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4000"/>
              </a:lnSpc>
              <a:spcBef>
                <a:spcPts val="200"/>
              </a:spcBef>
              <a:spcAft>
                <a:spcPts val="200"/>
              </a:spcAft>
            </a:pPr>
            <a:r>
              <a:rPr lang="da-DK" sz="950" b="1" dirty="0" err="1">
                <a:latin typeface="+mj-lt"/>
                <a:cs typeface="Myriad Pro Light"/>
              </a:rPr>
              <a:t>Ass</a:t>
            </a:r>
            <a:r>
              <a:rPr lang="da-DK" sz="950" b="1" dirty="0">
                <a:latin typeface="+mj-lt"/>
                <a:cs typeface="Myriad Pro Light"/>
              </a:rPr>
              <a:t>.: 8. 2014/15-imi </a:t>
            </a:r>
            <a:r>
              <a:rPr lang="da-DK" sz="950" b="1" dirty="0" err="1">
                <a:latin typeface="+mj-lt"/>
                <a:cs typeface="Myriad Pro Light"/>
              </a:rPr>
              <a:t>atuanngitsoornerit</a:t>
            </a:r>
            <a:r>
              <a:rPr lang="da-DK" sz="950" b="1" dirty="0">
                <a:latin typeface="+mj-lt"/>
                <a:cs typeface="Myriad Pro Light"/>
              </a:rPr>
              <a:t> </a:t>
            </a:r>
            <a:r>
              <a:rPr lang="da-DK" sz="950" b="1" dirty="0" err="1">
                <a:latin typeface="+mj-lt"/>
                <a:cs typeface="Myriad Pro Light"/>
              </a:rPr>
              <a:t>agguaqatigiissillugit</a:t>
            </a:r>
            <a:endParaRPr lang="da-DK" sz="950" b="1" dirty="0">
              <a:latin typeface="+mj-lt"/>
              <a:cs typeface="Myriad Pro Light"/>
            </a:endParaRPr>
          </a:p>
        </p:txBody>
      </p:sp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63627815"/>
              </p:ext>
            </p:extLst>
          </p:nvPr>
        </p:nvGraphicFramePr>
        <p:xfrm>
          <a:off x="-533400" y="3467652"/>
          <a:ext cx="3817934" cy="1913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ktangulær billedforklaring 2"/>
          <p:cNvSpPr/>
          <p:nvPr/>
        </p:nvSpPr>
        <p:spPr>
          <a:xfrm>
            <a:off x="5173662" y="1878488"/>
            <a:ext cx="2048405" cy="1203820"/>
          </a:xfrm>
          <a:prstGeom prst="wedgeRectCallout">
            <a:avLst>
              <a:gd name="adj1" fmla="val -6880"/>
              <a:gd name="adj2" fmla="val 6643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100" dirty="0" err="1"/>
              <a:t>Meeqqat</a:t>
            </a:r>
            <a:r>
              <a:rPr lang="da-DK" sz="1100" dirty="0"/>
              <a:t> </a:t>
            </a:r>
            <a:r>
              <a:rPr lang="da-DK" sz="1100" dirty="0" err="1"/>
              <a:t>atuarfianni</a:t>
            </a:r>
            <a:r>
              <a:rPr lang="da-DK" sz="1100" dirty="0"/>
              <a:t> </a:t>
            </a:r>
            <a:r>
              <a:rPr lang="da-DK" sz="1100" dirty="0" err="1"/>
              <a:t>ilaanni</a:t>
            </a:r>
            <a:r>
              <a:rPr lang="da-DK" sz="1100" dirty="0"/>
              <a:t> </a:t>
            </a:r>
            <a:r>
              <a:rPr lang="da-DK" sz="1100" dirty="0" err="1"/>
              <a:t>napparsimanerartarpugut</a:t>
            </a:r>
            <a:r>
              <a:rPr lang="da-DK" sz="1100" dirty="0"/>
              <a:t>, </a:t>
            </a:r>
            <a:r>
              <a:rPr lang="da-DK" sz="1100" dirty="0" err="1"/>
              <a:t>maanili</a:t>
            </a:r>
            <a:r>
              <a:rPr lang="da-DK" sz="1100" dirty="0"/>
              <a:t> </a:t>
            </a:r>
            <a:r>
              <a:rPr lang="da-DK" sz="1100" dirty="0" err="1"/>
              <a:t>napparsimavittariaqarpoq</a:t>
            </a:r>
            <a:r>
              <a:rPr lang="da-DK" sz="1100" dirty="0"/>
              <a:t> </a:t>
            </a:r>
            <a:r>
              <a:rPr lang="da-DK" sz="1100" dirty="0" err="1"/>
              <a:t>atuanngitsuussagaanni</a:t>
            </a:r>
            <a:endParaRPr lang="da-DK" sz="1100" dirty="0"/>
          </a:p>
        </p:txBody>
      </p:sp>
      <p:sp>
        <p:nvSpPr>
          <p:cNvPr id="13" name="Pladsholder til indhold 3"/>
          <p:cNvSpPr>
            <a:spLocks noGrp="1"/>
          </p:cNvSpPr>
          <p:nvPr>
            <p:ph sz="quarter" idx="19"/>
          </p:nvPr>
        </p:nvSpPr>
        <p:spPr>
          <a:xfrm>
            <a:off x="6082232" y="3082307"/>
            <a:ext cx="1092291" cy="200481"/>
          </a:xfrm>
        </p:spPr>
        <p:txBody>
          <a:bodyPr/>
          <a:lstStyle/>
          <a:p>
            <a:pPr marL="0" indent="0">
              <a:buNone/>
            </a:pPr>
            <a:r>
              <a:rPr lang="da-DK" sz="950" dirty="0"/>
              <a:t>2.g-mi </a:t>
            </a:r>
            <a:r>
              <a:rPr lang="da-DK" sz="950" dirty="0" err="1"/>
              <a:t>ilinniart</a:t>
            </a:r>
            <a:r>
              <a:rPr lang="da-DK" sz="950" dirty="0"/>
              <a:t>.</a:t>
            </a:r>
          </a:p>
        </p:txBody>
      </p:sp>
      <p:sp>
        <p:nvSpPr>
          <p:cNvPr id="14" name="Rektangulær billedforklaring 13"/>
          <p:cNvSpPr/>
          <p:nvPr/>
        </p:nvSpPr>
        <p:spPr>
          <a:xfrm>
            <a:off x="7217493" y="3013795"/>
            <a:ext cx="1888573" cy="1081049"/>
          </a:xfrm>
          <a:prstGeom prst="wedgeRectCallout">
            <a:avLst>
              <a:gd name="adj1" fmla="val -46920"/>
              <a:gd name="adj2" fmla="val 6938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100" dirty="0" err="1"/>
              <a:t>Atuarniartuartarpunga</a:t>
            </a:r>
            <a:r>
              <a:rPr lang="da-DK" sz="1100" dirty="0"/>
              <a:t>, </a:t>
            </a:r>
            <a:r>
              <a:rPr lang="da-DK" sz="1100" dirty="0" err="1"/>
              <a:t>annaasaqarlunga</a:t>
            </a:r>
            <a:r>
              <a:rPr lang="da-DK" sz="1100" dirty="0"/>
              <a:t> </a:t>
            </a:r>
            <a:r>
              <a:rPr lang="da-DK" sz="1100" dirty="0" err="1"/>
              <a:t>kinguaattoorumanngin-nama</a:t>
            </a:r>
            <a:endParaRPr lang="da-DK" sz="1100" dirty="0"/>
          </a:p>
        </p:txBody>
      </p:sp>
      <p:sp>
        <p:nvSpPr>
          <p:cNvPr id="17" name="Pladsholder til indhold 3"/>
          <p:cNvSpPr>
            <a:spLocks noGrp="1"/>
          </p:cNvSpPr>
          <p:nvPr>
            <p:ph sz="quarter" idx="19"/>
          </p:nvPr>
        </p:nvSpPr>
        <p:spPr>
          <a:xfrm>
            <a:off x="7958931" y="4073418"/>
            <a:ext cx="1909763" cy="251486"/>
          </a:xfrm>
        </p:spPr>
        <p:txBody>
          <a:bodyPr/>
          <a:lstStyle/>
          <a:p>
            <a:pPr marL="0" indent="0">
              <a:buNone/>
            </a:pPr>
            <a:r>
              <a:rPr lang="da-DK" sz="950" dirty="0"/>
              <a:t>1.g.-mi </a:t>
            </a:r>
            <a:r>
              <a:rPr lang="da-DK" sz="950" dirty="0" err="1"/>
              <a:t>ilinn</a:t>
            </a:r>
            <a:r>
              <a:rPr lang="da-DK" sz="950" dirty="0"/>
              <a:t>.</a:t>
            </a:r>
          </a:p>
        </p:txBody>
      </p:sp>
      <p:sp>
        <p:nvSpPr>
          <p:cNvPr id="18" name="Rektangulær billedforklaring 17"/>
          <p:cNvSpPr/>
          <p:nvPr/>
        </p:nvSpPr>
        <p:spPr>
          <a:xfrm>
            <a:off x="4647420" y="3534275"/>
            <a:ext cx="1752600" cy="1196608"/>
          </a:xfrm>
          <a:prstGeom prst="wedgeRectCallout">
            <a:avLst>
              <a:gd name="adj1" fmla="val 21634"/>
              <a:gd name="adj2" fmla="val 7036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100" dirty="0" err="1"/>
              <a:t>Suliakkiussat</a:t>
            </a:r>
            <a:r>
              <a:rPr lang="da-DK" sz="1100" dirty="0"/>
              <a:t> </a:t>
            </a:r>
            <a:r>
              <a:rPr lang="da-DK" sz="1100" dirty="0" err="1"/>
              <a:t>ilaanni</a:t>
            </a:r>
            <a:r>
              <a:rPr lang="da-DK" sz="1100" dirty="0"/>
              <a:t> </a:t>
            </a:r>
            <a:r>
              <a:rPr lang="da-DK" sz="1100" dirty="0" err="1"/>
              <a:t>nuannertanngillat</a:t>
            </a:r>
            <a:r>
              <a:rPr lang="da-DK" sz="1100" dirty="0"/>
              <a:t>, </a:t>
            </a:r>
            <a:r>
              <a:rPr lang="da-DK" sz="1100" dirty="0" err="1"/>
              <a:t>atuanngitsooruma-nani</a:t>
            </a:r>
            <a:r>
              <a:rPr lang="da-DK" sz="1100" dirty="0"/>
              <a:t> </a:t>
            </a:r>
            <a:r>
              <a:rPr lang="da-DK" sz="1100" dirty="0" err="1"/>
              <a:t>suliarinissaat</a:t>
            </a:r>
            <a:r>
              <a:rPr lang="da-DK" sz="1100" dirty="0"/>
              <a:t> </a:t>
            </a:r>
            <a:r>
              <a:rPr lang="da-DK" sz="1100" dirty="0" err="1"/>
              <a:t>kajuminnaarpallaar-tarani</a:t>
            </a:r>
            <a:endParaRPr lang="da-DK" sz="1100" dirty="0"/>
          </a:p>
        </p:txBody>
      </p:sp>
      <p:sp>
        <p:nvSpPr>
          <p:cNvPr id="21" name="Pladsholder til indhold 3"/>
          <p:cNvSpPr>
            <a:spLocks noGrp="1"/>
          </p:cNvSpPr>
          <p:nvPr>
            <p:ph sz="quarter" idx="19"/>
          </p:nvPr>
        </p:nvSpPr>
        <p:spPr>
          <a:xfrm>
            <a:off x="4647420" y="4730883"/>
            <a:ext cx="1909763" cy="251486"/>
          </a:xfrm>
        </p:spPr>
        <p:txBody>
          <a:bodyPr/>
          <a:lstStyle/>
          <a:p>
            <a:pPr marL="0" indent="0">
              <a:buNone/>
            </a:pPr>
            <a:r>
              <a:rPr lang="da-DK" sz="950" dirty="0"/>
              <a:t>1.g.-mi </a:t>
            </a:r>
            <a:r>
              <a:rPr lang="da-DK" sz="950" dirty="0" err="1"/>
              <a:t>ilinn</a:t>
            </a:r>
            <a:r>
              <a:rPr lang="da-DK" sz="950" dirty="0"/>
              <a:t>.</a:t>
            </a:r>
          </a:p>
          <a:p>
            <a:pPr marL="0" indent="0">
              <a:buNone/>
            </a:pPr>
            <a:r>
              <a:rPr lang="da-DK" sz="950" dirty="0"/>
              <a:t>.</a:t>
            </a:r>
          </a:p>
        </p:txBody>
      </p:sp>
      <p:sp>
        <p:nvSpPr>
          <p:cNvPr id="22" name="Pladsholder til indhold 3"/>
          <p:cNvSpPr>
            <a:spLocks noGrp="1"/>
          </p:cNvSpPr>
          <p:nvPr>
            <p:ph sz="quarter" idx="19"/>
          </p:nvPr>
        </p:nvSpPr>
        <p:spPr>
          <a:xfrm>
            <a:off x="4648200" y="1161791"/>
            <a:ext cx="3916099" cy="464691"/>
          </a:xfrm>
        </p:spPr>
        <p:txBody>
          <a:bodyPr/>
          <a:lstStyle/>
          <a:p>
            <a:pPr marL="0" indent="0">
              <a:buNone/>
            </a:pPr>
            <a:r>
              <a:rPr lang="da-DK" sz="950" dirty="0" err="1"/>
              <a:t>Ilinniartut</a:t>
            </a:r>
            <a:r>
              <a:rPr lang="da-DK" sz="950" dirty="0"/>
              <a:t> </a:t>
            </a:r>
            <a:r>
              <a:rPr lang="da-DK" sz="950" dirty="0" err="1"/>
              <a:t>apersornerini</a:t>
            </a:r>
            <a:r>
              <a:rPr lang="da-DK" sz="950" dirty="0"/>
              <a:t> </a:t>
            </a:r>
            <a:r>
              <a:rPr lang="da-DK" sz="950" dirty="0" err="1"/>
              <a:t>ilaasa</a:t>
            </a:r>
            <a:r>
              <a:rPr lang="da-DK" sz="950" dirty="0"/>
              <a:t> </a:t>
            </a:r>
            <a:r>
              <a:rPr lang="da-DK" sz="950" dirty="0" err="1"/>
              <a:t>atuanngitsoortarnerit</a:t>
            </a:r>
            <a:r>
              <a:rPr lang="da-DK" sz="950" dirty="0"/>
              <a:t> </a:t>
            </a:r>
            <a:r>
              <a:rPr lang="da-DK" sz="950" dirty="0" err="1"/>
              <a:t>eqqarsaatersuutigaat</a:t>
            </a:r>
            <a:r>
              <a:rPr lang="da-DK" sz="950" dirty="0"/>
              <a:t>, </a:t>
            </a:r>
            <a:r>
              <a:rPr lang="da-DK" sz="950" dirty="0" err="1"/>
              <a:t>ilaatigut</a:t>
            </a:r>
            <a:r>
              <a:rPr lang="da-DK" sz="950" dirty="0"/>
              <a:t> </a:t>
            </a:r>
            <a:r>
              <a:rPr lang="da-DK" sz="950" dirty="0" err="1"/>
              <a:t>oqarlutik</a:t>
            </a:r>
            <a:r>
              <a:rPr lang="da-DK" sz="950" dirty="0"/>
              <a:t>:: </a:t>
            </a:r>
          </a:p>
        </p:txBody>
      </p:sp>
    </p:spTree>
    <p:extLst>
      <p:ext uri="{BB962C8B-B14F-4D97-AF65-F5344CB8AC3E}">
        <p14:creationId xmlns:p14="http://schemas.microsoft.com/office/powerpoint/2010/main" val="23206794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</a:t>
            </a:r>
            <a:fld id="{746D2C1C-1571-A04A-9EBB-BE89F40C540B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1800" dirty="0"/>
              <a:t>2014/15-imi </a:t>
            </a:r>
            <a:r>
              <a:rPr lang="da-DK" sz="1800" dirty="0" err="1"/>
              <a:t>atuanngitsoornerit</a:t>
            </a:r>
            <a:r>
              <a:rPr lang="da-DK" sz="1800" dirty="0"/>
              <a:t> </a:t>
            </a:r>
            <a:r>
              <a:rPr lang="da-DK" sz="1800" dirty="0" err="1"/>
              <a:t>nikerarneri</a:t>
            </a:r>
            <a:r>
              <a:rPr lang="da-DK" sz="1800" dirty="0"/>
              <a:t> (</a:t>
            </a:r>
            <a:r>
              <a:rPr lang="da-DK" sz="1800" dirty="0" err="1"/>
              <a:t>nangitaq</a:t>
            </a:r>
            <a:r>
              <a:rPr lang="da-DK" sz="1800" dirty="0"/>
              <a:t>)</a:t>
            </a:r>
          </a:p>
        </p:txBody>
      </p:sp>
      <p:sp>
        <p:nvSpPr>
          <p:cNvPr id="8" name="Pladsholder til indhold 9"/>
          <p:cNvSpPr txBox="1">
            <a:spLocks noGrp="1"/>
          </p:cNvSpPr>
          <p:nvPr>
            <p:ph sz="quarter" idx="18"/>
          </p:nvPr>
        </p:nvSpPr>
        <p:spPr bwMode="auto">
          <a:xfrm>
            <a:off x="457200" y="1181100"/>
            <a:ext cx="4032504" cy="419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809625" rtl="0" eaLnBrk="1" fontAlgn="base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100000"/>
              <a:buBlip>
                <a:blip r:embed="rId2"/>
              </a:buBlip>
              <a:defRPr lang="en-US" sz="1800" kern="1200" baseline="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1pPr>
            <a:lvl2pPr marL="685800" indent="-342900" algn="l" defTabSz="809625" rtl="0" eaLnBrk="1" fontAlgn="base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SzPct val="100000"/>
              <a:buBlip>
                <a:blip r:embed="rId3"/>
              </a:buBlip>
              <a:defRPr lang="en-US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ＭＳ Ｐゴシック" charset="0"/>
                <a:cs typeface="Myriad Pro Light"/>
              </a:defRPr>
            </a:lvl2pPr>
            <a:lvl3pPr marL="612775" indent="-207963" algn="l" defTabSz="809625" rtl="0" eaLnBrk="1" fontAlgn="base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charset="0"/>
              <a:buChar char="•"/>
              <a:defRPr lang="en-US" sz="1100" kern="120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3pPr>
            <a:lvl4pPr marL="809625" indent="-196850" algn="l" defTabSz="809625" rtl="0" eaLnBrk="1" fontAlgn="base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charset="0"/>
              <a:buChar char="•"/>
              <a:defRPr lang="en-US" sz="1000" kern="120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4pPr>
            <a:lvl5pPr marL="1017588" indent="-207963" algn="l" defTabSz="809625" rtl="0" eaLnBrk="1" fontAlgn="base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SzPct val="90000"/>
              <a:buFont typeface="Arial" charset="0"/>
              <a:buChar char="•"/>
              <a:tabLst>
                <a:tab pos="1017588" algn="l"/>
              </a:tabLst>
              <a:defRPr lang="en-US" sz="1000" kern="120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5pPr>
            <a:lvl6pPr marL="2228690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3906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9123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4339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950" dirty="0"/>
              <a:t>As.9-mi </a:t>
            </a:r>
            <a:r>
              <a:rPr lang="da-DK" sz="950" dirty="0" err="1"/>
              <a:t>uppernarsineqarpoq</a:t>
            </a:r>
            <a:r>
              <a:rPr lang="da-DK" sz="950" dirty="0"/>
              <a:t> GUX </a:t>
            </a:r>
            <a:r>
              <a:rPr lang="da-DK" sz="950" dirty="0" err="1"/>
              <a:t>Aasianni</a:t>
            </a:r>
            <a:r>
              <a:rPr lang="da-DK" sz="950" dirty="0"/>
              <a:t>, GUX </a:t>
            </a:r>
            <a:r>
              <a:rPr lang="da-DK" sz="950" dirty="0" err="1"/>
              <a:t>Nuummi</a:t>
            </a:r>
            <a:r>
              <a:rPr lang="da-DK" sz="950" dirty="0"/>
              <a:t> </a:t>
            </a:r>
            <a:r>
              <a:rPr lang="da-DK" sz="950" dirty="0" err="1"/>
              <a:t>aamma</a:t>
            </a:r>
            <a:r>
              <a:rPr lang="da-DK" sz="950" dirty="0"/>
              <a:t> GUX </a:t>
            </a:r>
            <a:r>
              <a:rPr lang="da-DK" sz="950" dirty="0" err="1"/>
              <a:t>Qaqortumi</a:t>
            </a:r>
            <a:r>
              <a:rPr lang="da-DK" sz="950" dirty="0"/>
              <a:t> </a:t>
            </a:r>
            <a:r>
              <a:rPr lang="da-DK" sz="950" dirty="0" err="1"/>
              <a:t>ilinniartut</a:t>
            </a:r>
            <a:r>
              <a:rPr lang="da-DK" sz="950" dirty="0"/>
              <a:t> </a:t>
            </a:r>
            <a:r>
              <a:rPr lang="da-DK" sz="950" dirty="0" err="1"/>
              <a:t>ikinnerusut</a:t>
            </a:r>
            <a:r>
              <a:rPr lang="da-DK" sz="950" dirty="0"/>
              <a:t> </a:t>
            </a:r>
            <a:r>
              <a:rPr lang="da-DK" sz="950" dirty="0" err="1"/>
              <a:t>annertuumik</a:t>
            </a:r>
            <a:r>
              <a:rPr lang="da-DK" sz="950" dirty="0"/>
              <a:t> </a:t>
            </a:r>
            <a:r>
              <a:rPr lang="da-DK" sz="950" dirty="0" err="1"/>
              <a:t>atuanngitsuukulasut</a:t>
            </a:r>
            <a:r>
              <a:rPr lang="da-DK" sz="950" dirty="0"/>
              <a:t>. </a:t>
            </a:r>
            <a:r>
              <a:rPr lang="da-DK" sz="950" dirty="0" err="1"/>
              <a:t>Ilinniarfinni</a:t>
            </a:r>
            <a:r>
              <a:rPr lang="da-DK" sz="950" dirty="0"/>
              <a:t> </a:t>
            </a:r>
            <a:r>
              <a:rPr lang="da-DK" sz="950" dirty="0" err="1"/>
              <a:t>tamani</a:t>
            </a:r>
            <a:r>
              <a:rPr lang="da-DK" sz="950" dirty="0"/>
              <a:t> </a:t>
            </a:r>
            <a:r>
              <a:rPr lang="da-DK" sz="950" dirty="0" err="1"/>
              <a:t>atuanngitsoortarnerit</a:t>
            </a:r>
            <a:r>
              <a:rPr lang="da-DK" sz="950" dirty="0"/>
              <a:t> </a:t>
            </a:r>
            <a:r>
              <a:rPr lang="da-DK" sz="950" dirty="0" err="1"/>
              <a:t>ilusaat</a:t>
            </a:r>
            <a:r>
              <a:rPr lang="da-DK" sz="950" dirty="0"/>
              <a:t> </a:t>
            </a:r>
            <a:r>
              <a:rPr lang="da-DK" sz="950" dirty="0" err="1"/>
              <a:t>annikitsuinnarmik</a:t>
            </a:r>
            <a:r>
              <a:rPr lang="da-DK" sz="950" dirty="0"/>
              <a:t> </a:t>
            </a:r>
            <a:r>
              <a:rPr lang="da-DK" sz="950" dirty="0" err="1"/>
              <a:t>nikerarpoq</a:t>
            </a:r>
            <a:r>
              <a:rPr lang="da-DK" sz="950" dirty="0"/>
              <a:t>. </a:t>
            </a:r>
          </a:p>
          <a:p>
            <a:pPr marL="0" indent="0">
              <a:buNone/>
            </a:pPr>
            <a:endParaRPr lang="da-DK" sz="950" dirty="0"/>
          </a:p>
          <a:p>
            <a:pPr>
              <a:buFont typeface="Wingdings" panose="05000000000000000000" pitchFamily="2" charset="2"/>
              <a:buChar char="q"/>
            </a:pPr>
            <a:r>
              <a:rPr lang="da-DK" sz="950" dirty="0" err="1"/>
              <a:t>Sisimiuni</a:t>
            </a:r>
            <a:r>
              <a:rPr lang="da-DK" sz="950" dirty="0"/>
              <a:t>  50 % </a:t>
            </a:r>
            <a:r>
              <a:rPr lang="da-DK" sz="950" dirty="0" err="1"/>
              <a:t>sinnerlugu</a:t>
            </a:r>
            <a:r>
              <a:rPr lang="da-DK" sz="950" dirty="0"/>
              <a:t> </a:t>
            </a:r>
            <a:r>
              <a:rPr lang="da-DK" sz="950" dirty="0" err="1"/>
              <a:t>atuanngitsoorsimasoqanngilaq</a:t>
            </a:r>
            <a:r>
              <a:rPr lang="da-DK" sz="950" dirty="0"/>
              <a:t>, 29 %-</a:t>
            </a:r>
            <a:r>
              <a:rPr lang="da-DK" sz="950" dirty="0" err="1"/>
              <a:t>illu</a:t>
            </a:r>
            <a:r>
              <a:rPr lang="da-DK" sz="950" dirty="0"/>
              <a:t> 2014/15-imi 10 % </a:t>
            </a:r>
            <a:r>
              <a:rPr lang="da-DK" sz="950" dirty="0" err="1"/>
              <a:t>ataallugu</a:t>
            </a:r>
            <a:r>
              <a:rPr lang="da-DK" sz="950" dirty="0"/>
              <a:t> </a:t>
            </a:r>
            <a:r>
              <a:rPr lang="da-DK" sz="950" dirty="0" err="1"/>
              <a:t>atuanngitsoorsimapput</a:t>
            </a:r>
            <a:endParaRPr lang="da-DK" sz="950" dirty="0"/>
          </a:p>
          <a:p>
            <a:pPr>
              <a:buFont typeface="Wingdings" panose="05000000000000000000" pitchFamily="2" charset="2"/>
              <a:buChar char="q"/>
            </a:pPr>
            <a:r>
              <a:rPr lang="da-DK" sz="950" dirty="0" err="1"/>
              <a:t>Aasiaanni</a:t>
            </a:r>
            <a:r>
              <a:rPr lang="da-DK" sz="950" dirty="0"/>
              <a:t> </a:t>
            </a:r>
            <a:r>
              <a:rPr lang="da-DK" sz="950" dirty="0" err="1"/>
              <a:t>ilinniartut</a:t>
            </a:r>
            <a:r>
              <a:rPr lang="da-DK" sz="950" dirty="0"/>
              <a:t> 2 %-ii 50 % </a:t>
            </a:r>
            <a:r>
              <a:rPr lang="da-DK" sz="950" dirty="0" err="1"/>
              <a:t>sinnerlugu</a:t>
            </a:r>
            <a:r>
              <a:rPr lang="da-DK" sz="950" dirty="0"/>
              <a:t> </a:t>
            </a:r>
            <a:r>
              <a:rPr lang="da-DK" sz="950" dirty="0" err="1"/>
              <a:t>atuanngitsoorsimapput</a:t>
            </a:r>
            <a:r>
              <a:rPr lang="da-DK" sz="950" dirty="0"/>
              <a:t>, 29 %-</a:t>
            </a:r>
            <a:r>
              <a:rPr lang="da-DK" sz="950" dirty="0" err="1"/>
              <a:t>illu</a:t>
            </a:r>
            <a:r>
              <a:rPr lang="da-DK" sz="950" dirty="0"/>
              <a:t> 2014/15-imi 10 % </a:t>
            </a:r>
            <a:r>
              <a:rPr lang="da-DK" sz="950" dirty="0" err="1"/>
              <a:t>ataallugu</a:t>
            </a:r>
            <a:r>
              <a:rPr lang="da-DK" sz="950" dirty="0"/>
              <a:t> </a:t>
            </a:r>
            <a:r>
              <a:rPr lang="da-DK" sz="950" dirty="0" err="1"/>
              <a:t>atuanngitsoorsimapput</a:t>
            </a:r>
            <a:r>
              <a:rPr lang="da-DK" sz="950" dirty="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da-DK" sz="950" dirty="0"/>
              <a:t>2014/15-imi </a:t>
            </a:r>
            <a:r>
              <a:rPr lang="da-DK" sz="950" dirty="0" err="1"/>
              <a:t>Nuummi</a:t>
            </a:r>
            <a:r>
              <a:rPr lang="da-DK" sz="950" dirty="0"/>
              <a:t> </a:t>
            </a:r>
            <a:r>
              <a:rPr lang="da-DK" sz="950" dirty="0" err="1"/>
              <a:t>Qaqortumilu</a:t>
            </a:r>
            <a:r>
              <a:rPr lang="da-DK" sz="950" dirty="0"/>
              <a:t> </a:t>
            </a:r>
            <a:r>
              <a:rPr lang="da-DK" sz="950" dirty="0" err="1"/>
              <a:t>ilinniartut</a:t>
            </a:r>
            <a:r>
              <a:rPr lang="da-DK" sz="950" dirty="0"/>
              <a:t> 1 % -ii, 50% </a:t>
            </a:r>
            <a:r>
              <a:rPr lang="da-DK" sz="950" dirty="0" err="1"/>
              <a:t>sinnerlugu</a:t>
            </a:r>
            <a:r>
              <a:rPr lang="da-DK" sz="950" dirty="0"/>
              <a:t> </a:t>
            </a:r>
            <a:r>
              <a:rPr lang="da-DK" sz="950" dirty="0" err="1"/>
              <a:t>atuanngitsoorsimapput</a:t>
            </a:r>
            <a:r>
              <a:rPr lang="da-DK" sz="950" dirty="0"/>
              <a:t>, </a:t>
            </a:r>
            <a:r>
              <a:rPr lang="da-DK" sz="950" dirty="0" err="1"/>
              <a:t>Nuummi</a:t>
            </a:r>
            <a:r>
              <a:rPr lang="da-DK" sz="950" dirty="0"/>
              <a:t> 33 %-it </a:t>
            </a:r>
            <a:r>
              <a:rPr lang="da-DK" sz="950" dirty="0" err="1"/>
              <a:t>Qaqortumilu</a:t>
            </a:r>
            <a:r>
              <a:rPr lang="da-DK" sz="950" dirty="0"/>
              <a:t> 36 %-it 10% </a:t>
            </a:r>
            <a:r>
              <a:rPr lang="da-DK" sz="950" dirty="0" err="1"/>
              <a:t>ataallugu</a:t>
            </a:r>
            <a:r>
              <a:rPr lang="da-DK" sz="950" dirty="0"/>
              <a:t> </a:t>
            </a:r>
            <a:r>
              <a:rPr lang="da-DK" sz="950" dirty="0" err="1"/>
              <a:t>atuanngitsoorsimapput</a:t>
            </a:r>
            <a:r>
              <a:rPr lang="da-DK" sz="950" dirty="0"/>
              <a:t>.</a:t>
            </a:r>
          </a:p>
          <a:p>
            <a:pPr marL="0" indent="0">
              <a:buNone/>
            </a:pPr>
            <a:r>
              <a:rPr lang="da-DK" sz="950" dirty="0"/>
              <a:t> </a:t>
            </a:r>
          </a:p>
        </p:txBody>
      </p:sp>
      <p:sp>
        <p:nvSpPr>
          <p:cNvPr id="9" name="Tekstboks 1"/>
          <p:cNvSpPr txBox="1"/>
          <p:nvPr/>
        </p:nvSpPr>
        <p:spPr>
          <a:xfrm>
            <a:off x="4849411" y="1181100"/>
            <a:ext cx="4064402" cy="3332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4000"/>
              </a:lnSpc>
              <a:spcBef>
                <a:spcPts val="200"/>
              </a:spcBef>
              <a:spcAft>
                <a:spcPts val="200"/>
              </a:spcAft>
            </a:pPr>
            <a:r>
              <a:rPr lang="da-DK" sz="950" b="1" dirty="0">
                <a:latin typeface="+mj-lt"/>
                <a:cs typeface="Myriad Pro Light"/>
              </a:rPr>
              <a:t>As. 9. </a:t>
            </a:r>
            <a:r>
              <a:rPr lang="da-DK" sz="950" b="1" dirty="0" err="1">
                <a:latin typeface="+mj-lt"/>
                <a:cs typeface="Myriad Pro Light"/>
              </a:rPr>
              <a:t>Ilinniartut</a:t>
            </a:r>
            <a:r>
              <a:rPr lang="da-DK" sz="950" b="1" dirty="0">
                <a:latin typeface="+mj-lt"/>
                <a:cs typeface="Myriad Pro Light"/>
              </a:rPr>
              <a:t> 50% </a:t>
            </a:r>
            <a:r>
              <a:rPr lang="da-DK" sz="950" b="1" dirty="0" err="1">
                <a:latin typeface="+mj-lt"/>
                <a:cs typeface="Myriad Pro Light"/>
              </a:rPr>
              <a:t>qaangerlugu</a:t>
            </a:r>
            <a:r>
              <a:rPr lang="da-DK" sz="950" b="1" dirty="0">
                <a:latin typeface="+mj-lt"/>
                <a:cs typeface="Myriad Pro Light"/>
              </a:rPr>
              <a:t> </a:t>
            </a:r>
            <a:r>
              <a:rPr lang="da-DK" sz="950" b="1" dirty="0" err="1">
                <a:latin typeface="+mj-lt"/>
                <a:cs typeface="Myriad Pro Light"/>
              </a:rPr>
              <a:t>aamma</a:t>
            </a:r>
            <a:r>
              <a:rPr lang="da-DK" sz="950" b="1" dirty="0">
                <a:latin typeface="+mj-lt"/>
                <a:cs typeface="Myriad Pro Light"/>
              </a:rPr>
              <a:t> 1</a:t>
            </a:r>
            <a:r>
              <a:rPr lang="da-DK" sz="950" b="1" dirty="0">
                <a:cs typeface="Myriad Pro Light"/>
              </a:rPr>
              <a:t>0% </a:t>
            </a:r>
            <a:r>
              <a:rPr lang="da-DK" sz="950" b="1" dirty="0" err="1">
                <a:cs typeface="Myriad Pro Light"/>
              </a:rPr>
              <a:t>ataallugu</a:t>
            </a:r>
            <a:r>
              <a:rPr lang="da-DK" sz="950" b="1" dirty="0">
                <a:cs typeface="Myriad Pro Light"/>
              </a:rPr>
              <a:t> </a:t>
            </a:r>
            <a:r>
              <a:rPr lang="da-DK" sz="950" b="1" dirty="0" err="1">
                <a:latin typeface="+mj-lt"/>
                <a:cs typeface="Myriad Pro Light"/>
              </a:rPr>
              <a:t>atuanngitsoorsimasut</a:t>
            </a:r>
            <a:r>
              <a:rPr lang="da-DK" sz="950" b="1" dirty="0">
                <a:latin typeface="+mj-lt"/>
                <a:cs typeface="Myriad Pro Light"/>
              </a:rPr>
              <a:t> %-</a:t>
            </a:r>
            <a:r>
              <a:rPr lang="da-DK" sz="950" b="1" dirty="0" err="1">
                <a:latin typeface="+mj-lt"/>
                <a:cs typeface="Myriad Pro Light"/>
              </a:rPr>
              <a:t>inngorlugit</a:t>
            </a:r>
            <a:endParaRPr lang="da-DK" sz="950" b="1" dirty="0">
              <a:latin typeface="+mj-lt"/>
              <a:cs typeface="Myriad Pro Light"/>
            </a:endParaRPr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4210980166"/>
              </p:ext>
            </p:extLst>
          </p:nvPr>
        </p:nvGraphicFramePr>
        <p:xfrm>
          <a:off x="4448972" y="1492637"/>
          <a:ext cx="4351334" cy="3574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933379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dsholder til indhold 7"/>
          <p:cNvSpPr txBox="1">
            <a:spLocks/>
          </p:cNvSpPr>
          <p:nvPr/>
        </p:nvSpPr>
        <p:spPr>
          <a:xfrm>
            <a:off x="381001" y="1881408"/>
            <a:ext cx="8389772" cy="234769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0" rIns="0" bIns="0" rtlCol="0" anchor="ctr" anchorCtr="0"/>
          <a:lstStyle>
            <a:defPPr>
              <a:defRPr lang="en-US"/>
            </a:defPPr>
            <a:lvl1pPr algn="l" defTabSz="810433" rtl="0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900" i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4813" indent="52388" algn="l" defTabSz="809625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2pPr>
            <a:lvl3pPr marL="809625" indent="104775" algn="l" defTabSz="809625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3pPr>
            <a:lvl4pPr marL="1214438" indent="157163" algn="l" defTabSz="809625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4pPr>
            <a:lvl5pPr marL="1620838" indent="207963" algn="l" defTabSz="809625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1600" kern="12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1600" kern="12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1600" kern="12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1600" kern="12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9pPr>
          </a:lstStyle>
          <a:p>
            <a:pPr marL="87313"/>
            <a:endParaRPr lang="da-DK" sz="950" b="1" dirty="0">
              <a:solidFill>
                <a:schemeClr val="accent1"/>
              </a:solidFill>
            </a:endParaRPr>
          </a:p>
        </p:txBody>
      </p:sp>
      <p:sp>
        <p:nvSpPr>
          <p:cNvPr id="9" name="Pladsholder til tekst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0" name="Pladsholder til indhold 9"/>
          <p:cNvSpPr>
            <a:spLocks noGrp="1"/>
          </p:cNvSpPr>
          <p:nvPr>
            <p:ph sz="quarter" idx="18"/>
          </p:nvPr>
        </p:nvSpPr>
        <p:spPr>
          <a:xfrm>
            <a:off x="457199" y="1181100"/>
            <a:ext cx="8313573" cy="4191000"/>
          </a:xfrm>
        </p:spPr>
        <p:txBody>
          <a:bodyPr/>
          <a:lstStyle/>
          <a:p>
            <a:pPr marL="0" indent="0">
              <a:buNone/>
            </a:pPr>
            <a:r>
              <a:rPr lang="da-DK" sz="900" dirty="0" err="1"/>
              <a:t>Ilinniarfiit</a:t>
            </a:r>
            <a:r>
              <a:rPr lang="da-DK" sz="900" dirty="0"/>
              <a:t> tamarmik </a:t>
            </a:r>
            <a:r>
              <a:rPr lang="da-DK" sz="900" dirty="0" err="1"/>
              <a:t>atuanngtsoortarnermik</a:t>
            </a:r>
            <a:r>
              <a:rPr lang="da-DK" sz="900" dirty="0"/>
              <a:t> </a:t>
            </a:r>
            <a:r>
              <a:rPr lang="da-DK" sz="900" dirty="0" err="1"/>
              <a:t>annikillisaaniarlutik</a:t>
            </a:r>
            <a:r>
              <a:rPr lang="da-DK" sz="900" dirty="0"/>
              <a:t> </a:t>
            </a:r>
            <a:r>
              <a:rPr lang="da-DK" sz="900" dirty="0" err="1"/>
              <a:t>suliniuteqarput</a:t>
            </a:r>
            <a:r>
              <a:rPr lang="da-DK" sz="900" dirty="0"/>
              <a:t>. </a:t>
            </a:r>
            <a:r>
              <a:rPr lang="da-DK" sz="900" dirty="0" err="1"/>
              <a:t>Taamaattoq</a:t>
            </a:r>
            <a:r>
              <a:rPr lang="da-DK" sz="900" dirty="0"/>
              <a:t> </a:t>
            </a:r>
            <a:r>
              <a:rPr lang="da-DK" sz="900" dirty="0" err="1"/>
              <a:t>tamartmik</a:t>
            </a:r>
            <a:r>
              <a:rPr lang="da-DK" sz="900" dirty="0"/>
              <a:t> </a:t>
            </a:r>
            <a:r>
              <a:rPr lang="da-DK" sz="900" dirty="0" err="1"/>
              <a:t>aamma</a:t>
            </a:r>
            <a:r>
              <a:rPr lang="da-DK" sz="900" dirty="0"/>
              <a:t> </a:t>
            </a:r>
            <a:r>
              <a:rPr lang="da-DK" sz="900" dirty="0" err="1"/>
              <a:t>oqariartuutigaat</a:t>
            </a:r>
            <a:r>
              <a:rPr lang="da-DK" sz="900" dirty="0"/>
              <a:t> </a:t>
            </a:r>
            <a:r>
              <a:rPr lang="da-DK" sz="900" dirty="0" err="1"/>
              <a:t>iliuusissanik</a:t>
            </a:r>
            <a:r>
              <a:rPr lang="da-DK" sz="900" dirty="0"/>
              <a:t> </a:t>
            </a:r>
            <a:r>
              <a:rPr lang="da-DK" sz="900" dirty="0" err="1"/>
              <a:t>sunniuteqarluartunik</a:t>
            </a:r>
            <a:r>
              <a:rPr lang="da-DK" sz="900" dirty="0"/>
              <a:t> </a:t>
            </a:r>
            <a:r>
              <a:rPr lang="da-DK" sz="900" dirty="0" err="1"/>
              <a:t>suli</a:t>
            </a:r>
            <a:r>
              <a:rPr lang="da-DK" sz="900" dirty="0"/>
              <a:t> </a:t>
            </a:r>
            <a:r>
              <a:rPr lang="da-DK" sz="900" dirty="0" err="1"/>
              <a:t>nassaarsimanatik</a:t>
            </a:r>
            <a:r>
              <a:rPr lang="da-DK" sz="900" dirty="0"/>
              <a:t>.</a:t>
            </a:r>
            <a:r>
              <a:rPr lang="da-DK" sz="9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FontTx/>
              <a:buNone/>
            </a:pPr>
            <a:r>
              <a:rPr lang="da-DK" sz="900" dirty="0" err="1"/>
              <a:t>Ataani</a:t>
            </a:r>
            <a:r>
              <a:rPr lang="da-DK" sz="900" dirty="0"/>
              <a:t> </a:t>
            </a:r>
            <a:r>
              <a:rPr lang="da-DK" sz="900" dirty="0" err="1"/>
              <a:t>suliniutit</a:t>
            </a:r>
            <a:r>
              <a:rPr lang="da-DK" sz="900" dirty="0"/>
              <a:t> </a:t>
            </a:r>
            <a:r>
              <a:rPr lang="da-DK" sz="900" dirty="0" err="1"/>
              <a:t>assersuusiorneqarput</a:t>
            </a:r>
            <a:r>
              <a:rPr lang="da-DK" sz="900" dirty="0"/>
              <a:t>:.</a:t>
            </a:r>
            <a:br>
              <a:rPr lang="da-DK" sz="900" dirty="0"/>
            </a:br>
            <a:endParaRPr lang="da-DK" sz="900" dirty="0"/>
          </a:p>
          <a:p>
            <a:pPr marL="0" indent="0">
              <a:buFontTx/>
              <a:buNone/>
            </a:pPr>
            <a:endParaRPr lang="da-DK" sz="900" dirty="0"/>
          </a:p>
          <a:p>
            <a:pPr marL="0" indent="0">
              <a:buFontTx/>
              <a:buNone/>
            </a:pPr>
            <a:endParaRPr lang="da-DK" sz="900" dirty="0"/>
          </a:p>
          <a:p>
            <a:pPr marL="0" indent="0">
              <a:buFontTx/>
              <a:buNone/>
            </a:pPr>
            <a:endParaRPr lang="da-DK" sz="900" dirty="0"/>
          </a:p>
          <a:p>
            <a:pPr marL="0" indent="0">
              <a:buFontTx/>
              <a:buNone/>
            </a:pPr>
            <a:endParaRPr lang="da-DK" sz="900" dirty="0"/>
          </a:p>
          <a:p>
            <a:pPr marL="0" indent="0">
              <a:buFontTx/>
              <a:buNone/>
            </a:pPr>
            <a:endParaRPr lang="da-DK" sz="900" dirty="0"/>
          </a:p>
          <a:p>
            <a:pPr marL="0" indent="0">
              <a:buFontTx/>
              <a:buNone/>
            </a:pPr>
            <a:endParaRPr lang="da-DK" sz="900" dirty="0"/>
          </a:p>
          <a:p>
            <a:pPr marL="0" indent="0">
              <a:buFontTx/>
              <a:buNone/>
            </a:pPr>
            <a:endParaRPr lang="da-DK" sz="900" dirty="0"/>
          </a:p>
          <a:p>
            <a:pPr marL="0" indent="0">
              <a:buFontTx/>
              <a:buNone/>
            </a:pPr>
            <a:endParaRPr lang="da-DK" sz="900" dirty="0"/>
          </a:p>
          <a:p>
            <a:pPr marL="0" indent="0">
              <a:buNone/>
            </a:pPr>
            <a:endParaRPr lang="da-DK" sz="900" dirty="0"/>
          </a:p>
          <a:p>
            <a:pPr marL="0" indent="0">
              <a:buNone/>
            </a:pPr>
            <a:r>
              <a:rPr lang="da-DK" sz="900" dirty="0" err="1"/>
              <a:t>Misissuinermi</a:t>
            </a:r>
            <a:r>
              <a:rPr lang="da-DK" sz="900" dirty="0"/>
              <a:t> </a:t>
            </a:r>
            <a:r>
              <a:rPr lang="da-DK" sz="900" dirty="0" err="1"/>
              <a:t>ilinniarfiit</a:t>
            </a:r>
            <a:r>
              <a:rPr lang="da-DK" sz="900" dirty="0"/>
              <a:t> </a:t>
            </a:r>
            <a:r>
              <a:rPr lang="da-DK" sz="900" dirty="0" err="1"/>
              <a:t>suliniutaasa</a:t>
            </a:r>
            <a:r>
              <a:rPr lang="da-DK" sz="900" dirty="0"/>
              <a:t> </a:t>
            </a:r>
            <a:r>
              <a:rPr lang="da-DK" sz="900" dirty="0" err="1"/>
              <a:t>atuanngitsoortarnerullu</a:t>
            </a:r>
            <a:r>
              <a:rPr lang="da-DK" sz="900" dirty="0"/>
              <a:t> %-</a:t>
            </a:r>
            <a:r>
              <a:rPr lang="da-DK" sz="900" dirty="0" err="1"/>
              <a:t>iisa</a:t>
            </a:r>
            <a:r>
              <a:rPr lang="da-DK" sz="900" dirty="0"/>
              <a:t> </a:t>
            </a:r>
            <a:r>
              <a:rPr lang="da-DK" sz="900" dirty="0" err="1"/>
              <a:t>ataqatigiinnerat</a:t>
            </a:r>
            <a:r>
              <a:rPr lang="da-DK" sz="900" dirty="0"/>
              <a:t> </a:t>
            </a:r>
            <a:r>
              <a:rPr lang="da-DK" sz="900" dirty="0" err="1"/>
              <a:t>takuneq</a:t>
            </a:r>
            <a:r>
              <a:rPr lang="da-DK" sz="900" dirty="0"/>
              <a:t> </a:t>
            </a:r>
            <a:r>
              <a:rPr lang="da-DK" sz="900" dirty="0" err="1"/>
              <a:t>ajornartpoq</a:t>
            </a:r>
            <a:r>
              <a:rPr lang="da-DK" sz="900" dirty="0"/>
              <a:t>, </a:t>
            </a:r>
            <a:r>
              <a:rPr lang="da-DK" sz="900" dirty="0" err="1"/>
              <a:t>taamaallalallu</a:t>
            </a:r>
            <a:r>
              <a:rPr lang="da-DK" sz="900" dirty="0"/>
              <a:t> </a:t>
            </a:r>
            <a:r>
              <a:rPr lang="da-DK" sz="900" dirty="0" err="1"/>
              <a:t>ilinniarfiit</a:t>
            </a:r>
            <a:r>
              <a:rPr lang="da-DK" sz="900" dirty="0"/>
              <a:t> </a:t>
            </a:r>
            <a:r>
              <a:rPr lang="da-DK" sz="900" dirty="0" err="1"/>
              <a:t>suliniutaat</a:t>
            </a:r>
            <a:r>
              <a:rPr lang="da-DK" sz="900" dirty="0"/>
              <a:t> </a:t>
            </a:r>
            <a:r>
              <a:rPr lang="da-DK" sz="900" dirty="0" err="1"/>
              <a:t>takutinniarneqarlutik</a:t>
            </a:r>
            <a:r>
              <a:rPr lang="da-DK" sz="900" dirty="0"/>
              <a:t>.</a:t>
            </a:r>
          </a:p>
          <a:p>
            <a:pPr marL="0" indent="0">
              <a:buFontTx/>
              <a:buNone/>
            </a:pPr>
            <a:endParaRPr lang="da-DK" sz="900" dirty="0"/>
          </a:p>
          <a:p>
            <a:pPr marL="0" indent="0">
              <a:buNone/>
            </a:pPr>
            <a:endParaRPr lang="da-DK" sz="900" dirty="0"/>
          </a:p>
          <a:p>
            <a:pPr>
              <a:buFont typeface="Wingdings" panose="05000000000000000000" pitchFamily="2" charset="2"/>
              <a:buChar char="q"/>
            </a:pPr>
            <a:endParaRPr lang="da-DK" sz="900" dirty="0"/>
          </a:p>
          <a:p>
            <a:pPr>
              <a:buFont typeface="Wingdings" panose="05000000000000000000" pitchFamily="2" charset="2"/>
              <a:buChar char="q"/>
            </a:pPr>
            <a:endParaRPr lang="da-DK" sz="900" dirty="0"/>
          </a:p>
          <a:p>
            <a:pPr>
              <a:buFont typeface="Wingdings" panose="05000000000000000000" pitchFamily="2" charset="2"/>
              <a:buChar char="q"/>
            </a:pPr>
            <a:endParaRPr lang="da-DK" sz="900" dirty="0"/>
          </a:p>
          <a:p>
            <a:pPr>
              <a:buFont typeface="Wingdings" panose="05000000000000000000" pitchFamily="2" charset="2"/>
              <a:buChar char="q"/>
            </a:pPr>
            <a:endParaRPr lang="da-DK" sz="900" dirty="0"/>
          </a:p>
          <a:p>
            <a:pPr>
              <a:buFont typeface="Wingdings" panose="05000000000000000000" pitchFamily="2" charset="2"/>
              <a:buChar char="q"/>
            </a:pPr>
            <a:endParaRPr lang="da-DK" sz="900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</a:t>
            </a:r>
            <a:fld id="{E01818EA-1E57-E042-B8B3-D3D539BDC29E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1800" dirty="0" err="1"/>
              <a:t>Atuanngitsoortarneq</a:t>
            </a:r>
            <a:r>
              <a:rPr lang="da-DK" sz="1800" dirty="0"/>
              <a:t> </a:t>
            </a:r>
            <a:r>
              <a:rPr lang="da-DK" sz="1800" dirty="0" err="1"/>
              <a:t>annikillisarniarlugu</a:t>
            </a:r>
            <a:r>
              <a:rPr lang="da-DK" sz="1800" dirty="0"/>
              <a:t> </a:t>
            </a:r>
            <a:r>
              <a:rPr lang="da-DK" sz="1800" dirty="0" err="1"/>
              <a:t>suliniutit</a:t>
            </a:r>
            <a:endParaRPr lang="da-DK" sz="1800" dirty="0"/>
          </a:p>
        </p:txBody>
      </p:sp>
      <p:sp>
        <p:nvSpPr>
          <p:cNvPr id="15" name="Pladsholder til indhold 9"/>
          <p:cNvSpPr txBox="1">
            <a:spLocks/>
          </p:cNvSpPr>
          <p:nvPr/>
        </p:nvSpPr>
        <p:spPr bwMode="auto">
          <a:xfrm>
            <a:off x="4724399" y="1181100"/>
            <a:ext cx="3814381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809625" rtl="0" eaLnBrk="1" fontAlgn="base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100000"/>
              <a:buBlip>
                <a:blip r:embed="rId3"/>
              </a:buBlip>
              <a:defRPr lang="en-US" sz="1800" kern="1200" baseline="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1pPr>
            <a:lvl2pPr marL="685800" indent="-342900" algn="l" defTabSz="809625" rtl="0" eaLnBrk="1" fontAlgn="base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SzPct val="100000"/>
              <a:buBlip>
                <a:blip r:embed="rId4"/>
              </a:buBlip>
              <a:defRPr lang="en-US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ＭＳ Ｐゴシック" charset="0"/>
                <a:cs typeface="Myriad Pro Light"/>
              </a:defRPr>
            </a:lvl2pPr>
            <a:lvl3pPr marL="612775" indent="-207963" algn="l" defTabSz="809625" rtl="0" eaLnBrk="1" fontAlgn="base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charset="0"/>
              <a:buChar char="•"/>
              <a:defRPr lang="en-US" sz="1100" kern="120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3pPr>
            <a:lvl4pPr marL="809625" indent="-196850" algn="l" defTabSz="809625" rtl="0" eaLnBrk="1" fontAlgn="base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charset="0"/>
              <a:buChar char="•"/>
              <a:defRPr lang="en-US" sz="1000" kern="120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4pPr>
            <a:lvl5pPr marL="1017588" indent="-207963" algn="l" defTabSz="809625" rtl="0" eaLnBrk="1" fontAlgn="base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SzPct val="90000"/>
              <a:buFont typeface="Arial" charset="0"/>
              <a:buChar char="•"/>
              <a:tabLst>
                <a:tab pos="1017588" algn="l"/>
              </a:tabLst>
              <a:defRPr lang="en-US" sz="1000" kern="120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5pPr>
            <a:lvl6pPr marL="2228690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3906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9123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4339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endParaRPr lang="da-DK" sz="900" dirty="0"/>
          </a:p>
        </p:txBody>
      </p:sp>
      <p:sp>
        <p:nvSpPr>
          <p:cNvPr id="13" name="Pladsholder til indhold 9"/>
          <p:cNvSpPr>
            <a:spLocks noGrp="1"/>
          </p:cNvSpPr>
          <p:nvPr>
            <p:ph sz="quarter" idx="18"/>
          </p:nvPr>
        </p:nvSpPr>
        <p:spPr>
          <a:xfrm>
            <a:off x="426891" y="1965546"/>
            <a:ext cx="8297991" cy="2209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da-DK" sz="900" dirty="0" err="1"/>
              <a:t>Ilitsersuisarnerup</a:t>
            </a:r>
            <a:r>
              <a:rPr lang="da-DK" sz="900" dirty="0"/>
              <a:t> </a:t>
            </a:r>
            <a:r>
              <a:rPr lang="da-DK" sz="900" dirty="0" err="1"/>
              <a:t>annertusarnera</a:t>
            </a:r>
            <a:r>
              <a:rPr lang="da-DK" sz="900" dirty="0"/>
              <a:t>, </a:t>
            </a:r>
            <a:r>
              <a:rPr lang="da-DK" sz="900" dirty="0" err="1"/>
              <a:t>soorlu</a:t>
            </a:r>
            <a:r>
              <a:rPr lang="da-DK" sz="900" dirty="0"/>
              <a:t> </a:t>
            </a:r>
            <a:r>
              <a:rPr lang="da-DK" sz="900" dirty="0" err="1"/>
              <a:t>klassini</a:t>
            </a:r>
            <a:r>
              <a:rPr lang="da-DK" sz="900" dirty="0"/>
              <a:t> </a:t>
            </a:r>
            <a:r>
              <a:rPr lang="da-DK" sz="900" dirty="0" err="1"/>
              <a:t>ilinniartitsisoqatigiit</a:t>
            </a:r>
            <a:r>
              <a:rPr lang="da-DK" sz="900" dirty="0"/>
              <a:t>, </a:t>
            </a:r>
            <a:r>
              <a:rPr lang="da-DK" sz="900" dirty="0" err="1"/>
              <a:t>mentoreqarneq</a:t>
            </a:r>
            <a:r>
              <a:rPr lang="da-DK" sz="900" dirty="0"/>
              <a:t>, </a:t>
            </a:r>
            <a:r>
              <a:rPr lang="da-DK" sz="900" dirty="0" err="1"/>
              <a:t>sukumiisumik</a:t>
            </a:r>
            <a:r>
              <a:rPr lang="da-DK" sz="900" dirty="0"/>
              <a:t> </a:t>
            </a:r>
            <a:r>
              <a:rPr lang="da-DK" sz="900" dirty="0" err="1"/>
              <a:t>ilitsersuineq</a:t>
            </a:r>
            <a:r>
              <a:rPr lang="da-DK" sz="900" dirty="0"/>
              <a:t> il.il. </a:t>
            </a:r>
            <a:r>
              <a:rPr lang="da-DK" sz="900" dirty="0" err="1"/>
              <a:t>atuanngitsoortarnermik</a:t>
            </a:r>
            <a:r>
              <a:rPr lang="da-DK" sz="900" dirty="0"/>
              <a:t> </a:t>
            </a:r>
            <a:r>
              <a:rPr lang="da-DK" sz="900" dirty="0" err="1"/>
              <a:t>sammisaqarfiusartut</a:t>
            </a:r>
            <a:r>
              <a:rPr lang="da-DK" sz="900" dirty="0"/>
              <a:t>: (GUX Nuuk, GUX Sisimiut, GUX Qaqortoq, GUX Aasiaat) 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da-DK" sz="900" dirty="0" err="1"/>
              <a:t>Iliuusissatut</a:t>
            </a:r>
            <a:r>
              <a:rPr lang="da-DK" sz="900" dirty="0"/>
              <a:t> </a:t>
            </a:r>
            <a:r>
              <a:rPr lang="da-DK" sz="900" dirty="0" err="1"/>
              <a:t>pilersaarusiat</a:t>
            </a:r>
            <a:r>
              <a:rPr lang="da-DK" sz="900" dirty="0"/>
              <a:t> (GUX Nuuk, GUX Qaqortoq, GUX Aasiaat) 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da-DK" sz="900" dirty="0" err="1"/>
              <a:t>Kollegiani</a:t>
            </a:r>
            <a:r>
              <a:rPr lang="da-DK" sz="900" dirty="0"/>
              <a:t> sulisut </a:t>
            </a:r>
            <a:r>
              <a:rPr lang="da-DK" sz="900" dirty="0" err="1"/>
              <a:t>toqqissisimanermik</a:t>
            </a:r>
            <a:r>
              <a:rPr lang="da-DK" sz="900" dirty="0"/>
              <a:t> </a:t>
            </a:r>
            <a:r>
              <a:rPr lang="da-DK" sz="900" dirty="0" err="1"/>
              <a:t>inooqatigiinnikkullu</a:t>
            </a:r>
            <a:r>
              <a:rPr lang="da-DK" sz="900" dirty="0"/>
              <a:t> </a:t>
            </a:r>
            <a:r>
              <a:rPr lang="da-DK" sz="900" dirty="0" err="1"/>
              <a:t>avatangiisinik</a:t>
            </a:r>
            <a:r>
              <a:rPr lang="da-DK" sz="900" dirty="0"/>
              <a:t> </a:t>
            </a:r>
            <a:r>
              <a:rPr lang="da-DK" sz="900" dirty="0" err="1"/>
              <a:t>pitsanngorsaanissaannik</a:t>
            </a:r>
            <a:r>
              <a:rPr lang="da-DK" sz="900" dirty="0"/>
              <a:t> </a:t>
            </a:r>
            <a:r>
              <a:rPr lang="da-DK" sz="900" dirty="0" err="1"/>
              <a:t>qitiutitsineq</a:t>
            </a:r>
            <a:r>
              <a:rPr lang="da-DK" sz="900" dirty="0"/>
              <a:t>, </a:t>
            </a:r>
            <a:r>
              <a:rPr lang="da-DK" sz="900" dirty="0" err="1"/>
              <a:t>ilaatigut</a:t>
            </a:r>
            <a:r>
              <a:rPr lang="da-DK" sz="900" dirty="0"/>
              <a:t> </a:t>
            </a:r>
            <a:r>
              <a:rPr lang="da-DK" sz="900" dirty="0" err="1"/>
              <a:t>kollegiarmiut</a:t>
            </a:r>
            <a:r>
              <a:rPr lang="da-DK" sz="900" dirty="0"/>
              <a:t> </a:t>
            </a:r>
            <a:r>
              <a:rPr lang="da-DK" sz="900" dirty="0" err="1"/>
              <a:t>angalaaqatigiittarnerisigut</a:t>
            </a:r>
            <a:r>
              <a:rPr lang="da-DK" sz="900" dirty="0"/>
              <a:t> (GUX Nuuk, GUX Aasiaat) 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da-DK" sz="900" dirty="0" err="1"/>
              <a:t>Unammisitsineq</a:t>
            </a:r>
            <a:r>
              <a:rPr lang="da-DK" sz="900" dirty="0"/>
              <a:t>, </a:t>
            </a:r>
            <a:r>
              <a:rPr lang="da-DK" sz="900" dirty="0" err="1"/>
              <a:t>klassip</a:t>
            </a:r>
            <a:r>
              <a:rPr lang="da-DK" sz="900" dirty="0"/>
              <a:t> </a:t>
            </a:r>
            <a:r>
              <a:rPr lang="da-DK" sz="900" dirty="0" err="1"/>
              <a:t>atuanngitsoorfiunikinnerpaap</a:t>
            </a:r>
            <a:r>
              <a:rPr lang="da-DK" sz="900" dirty="0"/>
              <a:t> </a:t>
            </a:r>
            <a:r>
              <a:rPr lang="da-DK" sz="900" dirty="0" err="1"/>
              <a:t>akissarssiffigisaa</a:t>
            </a:r>
            <a:r>
              <a:rPr lang="da-DK" sz="900" dirty="0"/>
              <a:t> (GUX Nuuk)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da-DK" sz="900" dirty="0" err="1"/>
              <a:t>llaqutariinnik</a:t>
            </a:r>
            <a:r>
              <a:rPr lang="da-DK" sz="900" dirty="0"/>
              <a:t> </a:t>
            </a:r>
            <a:r>
              <a:rPr lang="da-DK" sz="900" dirty="0" err="1"/>
              <a:t>pulaartagaqarneq</a:t>
            </a:r>
            <a:r>
              <a:rPr lang="da-DK" sz="900" dirty="0"/>
              <a:t>, </a:t>
            </a:r>
            <a:r>
              <a:rPr lang="da-DK" sz="900" dirty="0" err="1"/>
              <a:t>angerlarserneq</a:t>
            </a:r>
            <a:r>
              <a:rPr lang="da-DK" sz="900" dirty="0"/>
              <a:t> </a:t>
            </a:r>
            <a:r>
              <a:rPr lang="da-DK" sz="900" dirty="0" err="1"/>
              <a:t>annikillisinniarlugu</a:t>
            </a:r>
            <a:r>
              <a:rPr lang="da-DK" sz="900" dirty="0"/>
              <a:t> (GUX Qaqortoq)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da-DK" sz="900" dirty="0" err="1"/>
              <a:t>Ullaakkorsiortitsisarneq</a:t>
            </a:r>
            <a:r>
              <a:rPr lang="da-DK" sz="900" dirty="0"/>
              <a:t> </a:t>
            </a:r>
            <a:r>
              <a:rPr lang="da-DK" sz="900" dirty="0" err="1"/>
              <a:t>atuariartornissaq</a:t>
            </a:r>
            <a:r>
              <a:rPr lang="da-DK" sz="900" dirty="0"/>
              <a:t> </a:t>
            </a:r>
            <a:r>
              <a:rPr lang="da-DK" sz="900" dirty="0" err="1"/>
              <a:t>qularnaarumallugu</a:t>
            </a:r>
            <a:r>
              <a:rPr lang="da-DK" sz="900" dirty="0"/>
              <a:t> </a:t>
            </a:r>
            <a:r>
              <a:rPr lang="da-DK" sz="900" dirty="0" err="1"/>
              <a:t>ataqatigiillualersitsiumallunilu</a:t>
            </a:r>
            <a:r>
              <a:rPr lang="da-DK" sz="900" dirty="0"/>
              <a:t> (GUX Qaqortoq)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da-DK" sz="900" dirty="0" err="1"/>
              <a:t>Piffissamik</a:t>
            </a:r>
            <a:r>
              <a:rPr lang="da-DK" sz="900" dirty="0"/>
              <a:t> </a:t>
            </a:r>
            <a:r>
              <a:rPr lang="da-DK" sz="900" dirty="0" err="1"/>
              <a:t>aalajangersimasumik</a:t>
            </a:r>
            <a:r>
              <a:rPr lang="da-DK" sz="900" dirty="0"/>
              <a:t> </a:t>
            </a:r>
            <a:r>
              <a:rPr lang="da-DK" sz="900" dirty="0" err="1"/>
              <a:t>atuariartortarfeqarneq</a:t>
            </a:r>
            <a:r>
              <a:rPr lang="da-DK" sz="900" dirty="0"/>
              <a:t> (GUX Sisimiut)</a:t>
            </a:r>
          </a:p>
          <a:p>
            <a:pPr marL="0" indent="0">
              <a:buNone/>
            </a:pPr>
            <a:endParaRPr lang="da-DK" sz="900" dirty="0"/>
          </a:p>
        </p:txBody>
      </p:sp>
    </p:spTree>
    <p:extLst>
      <p:ext uri="{BB962C8B-B14F-4D97-AF65-F5344CB8AC3E}">
        <p14:creationId xmlns:p14="http://schemas.microsoft.com/office/powerpoint/2010/main" val="21471829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6"/>
          </p:nvPr>
        </p:nvSpPr>
        <p:spPr>
          <a:solidFill>
            <a:srgbClr val="E3323D"/>
          </a:solidFill>
        </p:spPr>
        <p:txBody>
          <a:bodyPr/>
          <a:lstStyle/>
          <a:p>
            <a:endParaRPr lang="da-DK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Ilinniakkatigut</a:t>
            </a:r>
            <a:r>
              <a:rPr lang="da-DK" dirty="0"/>
              <a:t> </a:t>
            </a:r>
            <a:r>
              <a:rPr lang="da-DK" dirty="0" err="1"/>
              <a:t>oqaatsitigullu</a:t>
            </a:r>
            <a:r>
              <a:rPr lang="da-DK" dirty="0"/>
              <a:t> </a:t>
            </a:r>
            <a:r>
              <a:rPr lang="da-DK" dirty="0" err="1"/>
              <a:t>unamminartut</a:t>
            </a:r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</a:t>
            </a:r>
            <a:fld id="{BDE1EFA8-517E-F143-8E7A-2A700F90BB96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pic>
        <p:nvPicPr>
          <p:cNvPr id="1026" name="Picture 2" descr="C:\Users\CES\Pictures\Kort over grønlan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4747"/>
            <a:ext cx="3962400" cy="5602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0491728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Pladsholder til indhold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6879519"/>
              </p:ext>
            </p:extLst>
          </p:nvPr>
        </p:nvGraphicFramePr>
        <p:xfrm>
          <a:off x="4641139" y="3770437"/>
          <a:ext cx="4272674" cy="18703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Pladsholder til tekst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20"/>
          </p:nvPr>
        </p:nvSpPr>
        <p:spPr>
          <a:xfrm>
            <a:off x="228600" y="5461000"/>
            <a:ext cx="4424363" cy="8413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</a:t>
            </a:r>
            <a:fld id="{746D2C1C-1571-A04A-9EBB-BE89F40C540B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Ilinniakkatigut</a:t>
            </a:r>
            <a:r>
              <a:rPr lang="da-DK" dirty="0"/>
              <a:t> </a:t>
            </a:r>
            <a:r>
              <a:rPr lang="da-DK" dirty="0" err="1"/>
              <a:t>oqaatsitigullu</a:t>
            </a:r>
            <a:r>
              <a:rPr lang="da-DK" dirty="0"/>
              <a:t> </a:t>
            </a:r>
            <a:r>
              <a:rPr lang="da-DK" dirty="0" err="1"/>
              <a:t>unamminartut</a:t>
            </a:r>
            <a:endParaRPr lang="da-DK" dirty="0"/>
          </a:p>
        </p:txBody>
      </p:sp>
      <p:graphicFrame>
        <p:nvGraphicFramePr>
          <p:cNvPr id="21" name="Diagram 20"/>
          <p:cNvGraphicFramePr/>
          <p:nvPr>
            <p:extLst>
              <p:ext uri="{D42A27DB-BD31-4B8C-83A1-F6EECF244321}">
                <p14:modId xmlns:p14="http://schemas.microsoft.com/office/powerpoint/2010/main" val="1884736333"/>
              </p:ext>
            </p:extLst>
          </p:nvPr>
        </p:nvGraphicFramePr>
        <p:xfrm>
          <a:off x="349328" y="3436620"/>
          <a:ext cx="4044219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Tekstboks 1"/>
          <p:cNvSpPr txBox="1"/>
          <p:nvPr/>
        </p:nvSpPr>
        <p:spPr>
          <a:xfrm>
            <a:off x="457200" y="3771900"/>
            <a:ext cx="3956779" cy="3332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4000"/>
              </a:lnSpc>
              <a:spcBef>
                <a:spcPts val="200"/>
              </a:spcBef>
              <a:spcAft>
                <a:spcPts val="200"/>
              </a:spcAft>
            </a:pPr>
            <a:r>
              <a:rPr lang="da-DK" sz="950" b="1" dirty="0">
                <a:latin typeface="+mj-lt"/>
                <a:cs typeface="Myriad Pro Light"/>
              </a:rPr>
              <a:t>As 10.  GUX-imi </a:t>
            </a:r>
            <a:r>
              <a:rPr lang="da-DK" sz="950" b="1" dirty="0" err="1">
                <a:latin typeface="+mj-lt"/>
                <a:cs typeface="Myriad Pro Light"/>
              </a:rPr>
              <a:t>ilinniakkatigut</a:t>
            </a:r>
            <a:r>
              <a:rPr lang="da-DK" sz="950" b="1" dirty="0">
                <a:latin typeface="+mj-lt"/>
                <a:cs typeface="Myriad Pro Light"/>
              </a:rPr>
              <a:t> </a:t>
            </a:r>
            <a:r>
              <a:rPr lang="da-DK" sz="950" b="1" dirty="0" err="1">
                <a:latin typeface="+mj-lt"/>
                <a:cs typeface="Myriad Pro Light"/>
              </a:rPr>
              <a:t>unamminartut</a:t>
            </a:r>
            <a:r>
              <a:rPr lang="da-DK" sz="950" b="1" dirty="0">
                <a:latin typeface="+mj-lt"/>
                <a:cs typeface="Myriad Pro Light"/>
              </a:rPr>
              <a:t> </a:t>
            </a:r>
            <a:r>
              <a:rPr lang="da-DK" sz="950" b="1" dirty="0" err="1">
                <a:latin typeface="+mj-lt"/>
                <a:cs typeface="Myriad Pro Light"/>
              </a:rPr>
              <a:t>qanoq</a:t>
            </a:r>
            <a:r>
              <a:rPr lang="da-DK" sz="950" b="1" dirty="0">
                <a:latin typeface="+mj-lt"/>
                <a:cs typeface="Myriad Pro Light"/>
              </a:rPr>
              <a:t> </a:t>
            </a:r>
            <a:r>
              <a:rPr lang="da-DK" sz="950" b="1" dirty="0" err="1">
                <a:latin typeface="+mj-lt"/>
                <a:cs typeface="Myriad Pro Light"/>
              </a:rPr>
              <a:t>nalilerpigit</a:t>
            </a:r>
            <a:r>
              <a:rPr lang="da-DK" sz="950" b="1" dirty="0">
                <a:latin typeface="+mj-lt"/>
                <a:cs typeface="Myriad Pro Light"/>
              </a:rPr>
              <a:t>? (2015)</a:t>
            </a:r>
          </a:p>
        </p:txBody>
      </p:sp>
      <p:sp>
        <p:nvSpPr>
          <p:cNvPr id="12" name="Tekstboks 1"/>
          <p:cNvSpPr txBox="1"/>
          <p:nvPr/>
        </p:nvSpPr>
        <p:spPr>
          <a:xfrm>
            <a:off x="4652963" y="3936566"/>
            <a:ext cx="4219893" cy="3332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4000"/>
              </a:lnSpc>
              <a:spcBef>
                <a:spcPts val="200"/>
              </a:spcBef>
              <a:spcAft>
                <a:spcPts val="200"/>
              </a:spcAft>
            </a:pPr>
            <a:r>
              <a:rPr lang="da-DK" sz="950" b="1" dirty="0">
                <a:latin typeface="+mj-lt"/>
                <a:cs typeface="Myriad Pro Light"/>
              </a:rPr>
              <a:t>As. 11. </a:t>
            </a:r>
            <a:r>
              <a:rPr lang="da-DK" sz="950" b="1" dirty="0" err="1">
                <a:latin typeface="+mj-lt"/>
                <a:cs typeface="Myriad Pro Light"/>
              </a:rPr>
              <a:t>Ilinniartitsineq</a:t>
            </a:r>
            <a:r>
              <a:rPr lang="da-DK" sz="950" b="1" dirty="0">
                <a:latin typeface="+mj-lt"/>
                <a:cs typeface="Myriad Pro Light"/>
              </a:rPr>
              <a:t> </a:t>
            </a:r>
            <a:r>
              <a:rPr lang="da-DK" sz="950" b="1" dirty="0" err="1">
                <a:latin typeface="+mj-lt"/>
                <a:cs typeface="Myriad Pro Light"/>
              </a:rPr>
              <a:t>danskisut</a:t>
            </a:r>
            <a:r>
              <a:rPr lang="da-DK" sz="950" b="1" dirty="0">
                <a:latin typeface="+mj-lt"/>
                <a:cs typeface="Myriad Pro Light"/>
              </a:rPr>
              <a:t>, </a:t>
            </a:r>
            <a:r>
              <a:rPr lang="da-DK" sz="950" b="1" dirty="0" err="1">
                <a:latin typeface="+mj-lt"/>
                <a:cs typeface="Myriad Pro Light"/>
              </a:rPr>
              <a:t>kalaallisut</a:t>
            </a:r>
            <a:r>
              <a:rPr lang="da-DK" sz="950" b="1" dirty="0">
                <a:latin typeface="+mj-lt"/>
                <a:cs typeface="Myriad Pro Light"/>
              </a:rPr>
              <a:t> </a:t>
            </a:r>
            <a:r>
              <a:rPr lang="da-DK" sz="950" b="1" dirty="0" err="1">
                <a:latin typeface="+mj-lt"/>
                <a:cs typeface="Myriad Pro Light"/>
              </a:rPr>
              <a:t>taakkuluunniit</a:t>
            </a:r>
            <a:r>
              <a:rPr lang="da-DK" sz="950" b="1" dirty="0">
                <a:latin typeface="+mj-lt"/>
                <a:cs typeface="Myriad Pro Light"/>
              </a:rPr>
              <a:t> </a:t>
            </a:r>
            <a:r>
              <a:rPr lang="da-DK" sz="950" b="1" dirty="0" err="1">
                <a:latin typeface="+mj-lt"/>
                <a:cs typeface="Myriad Pro Light"/>
              </a:rPr>
              <a:t>tamaasa</a:t>
            </a:r>
            <a:r>
              <a:rPr lang="da-DK" sz="950" b="1" dirty="0">
                <a:latin typeface="+mj-lt"/>
                <a:cs typeface="Myriad Pro Light"/>
              </a:rPr>
              <a:t> </a:t>
            </a:r>
            <a:r>
              <a:rPr lang="da-DK" sz="950" b="1" dirty="0" err="1">
                <a:latin typeface="+mj-lt"/>
                <a:cs typeface="Myriad Pro Light"/>
              </a:rPr>
              <a:t>atorlugit</a:t>
            </a:r>
            <a:r>
              <a:rPr lang="da-DK" sz="950" b="1" dirty="0">
                <a:latin typeface="+mj-lt"/>
                <a:cs typeface="Myriad Pro Light"/>
              </a:rPr>
              <a:t> </a:t>
            </a:r>
            <a:r>
              <a:rPr lang="da-DK" sz="950" b="1" dirty="0" err="1">
                <a:latin typeface="+mj-lt"/>
                <a:cs typeface="Myriad Pro Light"/>
              </a:rPr>
              <a:t>ingerlanneqaraangat</a:t>
            </a:r>
            <a:r>
              <a:rPr lang="da-DK" sz="950" b="1" dirty="0">
                <a:latin typeface="+mj-lt"/>
                <a:cs typeface="Myriad Pro Light"/>
              </a:rPr>
              <a:t> </a:t>
            </a:r>
            <a:r>
              <a:rPr lang="da-DK" sz="950" b="1" dirty="0" err="1">
                <a:latin typeface="+mj-lt"/>
                <a:cs typeface="Myriad Pro Light"/>
              </a:rPr>
              <a:t>malinnaaniapiloortartut</a:t>
            </a:r>
            <a:r>
              <a:rPr lang="da-DK" sz="950" b="1" dirty="0">
                <a:latin typeface="+mj-lt"/>
                <a:cs typeface="Myriad Pro Light"/>
              </a:rPr>
              <a:t> (2015)</a:t>
            </a:r>
          </a:p>
        </p:txBody>
      </p:sp>
      <p:sp>
        <p:nvSpPr>
          <p:cNvPr id="15" name="Pladsholder til indhold 2"/>
          <p:cNvSpPr>
            <a:spLocks noGrp="1"/>
          </p:cNvSpPr>
          <p:nvPr>
            <p:ph sz="quarter" idx="18"/>
          </p:nvPr>
        </p:nvSpPr>
        <p:spPr>
          <a:xfrm>
            <a:off x="457200" y="1183463"/>
            <a:ext cx="3917484" cy="2339102"/>
          </a:xfrm>
        </p:spPr>
        <p:txBody>
          <a:bodyPr/>
          <a:lstStyle/>
          <a:p>
            <a:pPr marL="0" lvl="1" indent="0">
              <a:lnSpc>
                <a:spcPct val="114000"/>
              </a:lnSpc>
              <a:buClr>
                <a:schemeClr val="accent1"/>
              </a:buClr>
              <a:buNone/>
            </a:pPr>
            <a:r>
              <a:rPr lang="da-DK" sz="950" dirty="0" err="1">
                <a:solidFill>
                  <a:schemeClr val="tx1"/>
                </a:solidFill>
              </a:rPr>
              <a:t>Ilinniakkat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qanoq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unamminartiginerinik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naliliinerisa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assigiinngisitaartut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takutippaat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Qaqortumi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Aasiannilu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unammillernartoqartitsinerpaapput</a:t>
            </a:r>
            <a:r>
              <a:rPr lang="da-DK" sz="950" dirty="0">
                <a:solidFill>
                  <a:schemeClr val="tx1"/>
                </a:solidFill>
              </a:rPr>
              <a:t>.</a:t>
            </a:r>
          </a:p>
          <a:p>
            <a:pPr marL="0" lvl="1" indent="0">
              <a:lnSpc>
                <a:spcPct val="114000"/>
              </a:lnSpc>
              <a:buClr>
                <a:schemeClr val="accent1"/>
              </a:buClr>
              <a:buNone/>
            </a:pPr>
            <a:r>
              <a:rPr lang="da-DK" sz="950" dirty="0" err="1">
                <a:solidFill>
                  <a:schemeClr val="tx1"/>
                </a:solidFill>
              </a:rPr>
              <a:t>Ilinniarfimmi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ilinniakkat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qaffasissusaannik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naliliinermi</a:t>
            </a:r>
            <a:r>
              <a:rPr lang="da-DK" sz="950" dirty="0">
                <a:solidFill>
                  <a:schemeClr val="tx1"/>
                </a:solidFill>
              </a:rPr>
              <a:t> 27% </a:t>
            </a:r>
            <a:r>
              <a:rPr lang="da-DK" sz="950" dirty="0" err="1">
                <a:solidFill>
                  <a:schemeClr val="tx1"/>
                </a:solidFill>
              </a:rPr>
              <a:t>akipput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ilinniakkat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ilimagisaminniit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qaffasinnerusut</a:t>
            </a:r>
            <a:r>
              <a:rPr lang="da-DK" sz="950" dirty="0">
                <a:solidFill>
                  <a:schemeClr val="tx1"/>
                </a:solidFill>
              </a:rPr>
              <a:t>, 23 %-</a:t>
            </a:r>
            <a:r>
              <a:rPr lang="da-DK" sz="950" dirty="0" err="1">
                <a:solidFill>
                  <a:schemeClr val="tx1"/>
                </a:solidFill>
              </a:rPr>
              <a:t>illu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ilamigisaminniit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appasinnerutitsillutik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Siornamiit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nikeriartoqarpiarsimanngilaq</a:t>
            </a:r>
            <a:r>
              <a:rPr lang="da-DK" sz="950" dirty="0">
                <a:solidFill>
                  <a:schemeClr val="tx1"/>
                </a:solidFill>
              </a:rPr>
              <a:t>.</a:t>
            </a:r>
          </a:p>
          <a:p>
            <a:pPr marL="0" lvl="1" indent="0">
              <a:lnSpc>
                <a:spcPct val="114000"/>
              </a:lnSpc>
              <a:buClr>
                <a:schemeClr val="accent1"/>
              </a:buClr>
              <a:buNone/>
            </a:pPr>
            <a:r>
              <a:rPr lang="da-DK" sz="950" dirty="0" err="1">
                <a:solidFill>
                  <a:schemeClr val="tx1"/>
                </a:solidFill>
              </a:rPr>
              <a:t>Qaqortumi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Aasiannilu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ilinniartut</a:t>
            </a:r>
            <a:r>
              <a:rPr lang="da-DK" sz="950" dirty="0">
                <a:solidFill>
                  <a:schemeClr val="tx1"/>
                </a:solidFill>
              </a:rPr>
              <a:t> ¼-ingajaat </a:t>
            </a:r>
            <a:r>
              <a:rPr lang="da-DK" sz="950" dirty="0" err="1">
                <a:solidFill>
                  <a:schemeClr val="tx1"/>
                </a:solidFill>
              </a:rPr>
              <a:t>ilinniartitsineq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danskisut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pigaangat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malinnaaniapiloortarput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Nuummi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oqaatsitigut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ajornartorsiutit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pinerusarput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ilinniartitsineq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kalaallisut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ingerlanneqaraangat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Taamaalilluni</a:t>
            </a:r>
            <a:r>
              <a:rPr lang="da-DK" sz="950" dirty="0">
                <a:solidFill>
                  <a:schemeClr val="tx1"/>
                </a:solidFill>
              </a:rPr>
              <a:t> GUX </a:t>
            </a:r>
            <a:r>
              <a:rPr lang="da-DK" sz="950" dirty="0" err="1">
                <a:solidFill>
                  <a:schemeClr val="tx1"/>
                </a:solidFill>
              </a:rPr>
              <a:t>Nuummi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ilinniartut</a:t>
            </a:r>
            <a:r>
              <a:rPr lang="da-DK" sz="950" dirty="0">
                <a:solidFill>
                  <a:schemeClr val="tx1"/>
                </a:solidFill>
              </a:rPr>
              <a:t> 1/5-ii </a:t>
            </a:r>
            <a:r>
              <a:rPr lang="da-DK" sz="950" dirty="0" err="1">
                <a:solidFill>
                  <a:schemeClr val="tx1"/>
                </a:solidFill>
              </a:rPr>
              <a:t>akipput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ilinniartitsineq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kalaallisut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ingerlanneqaraangat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7" name="Pladsholder til indhold 2"/>
          <p:cNvSpPr txBox="1">
            <a:spLocks/>
          </p:cNvSpPr>
          <p:nvPr/>
        </p:nvSpPr>
        <p:spPr bwMode="auto">
          <a:xfrm>
            <a:off x="4661571" y="1189079"/>
            <a:ext cx="4138809" cy="2887621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809625" rtl="0" eaLnBrk="1" fontAlgn="base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100000"/>
              <a:buBlip>
                <a:blip r:embed="rId5"/>
              </a:buBlip>
              <a:defRPr lang="en-US" sz="1800" kern="1200" baseline="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1pPr>
            <a:lvl2pPr marL="685800" indent="-342900" algn="l" defTabSz="809625" rtl="0" eaLnBrk="1" fontAlgn="base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SzPct val="100000"/>
              <a:buBlip>
                <a:blip r:embed="rId6"/>
              </a:buBlip>
              <a:defRPr lang="en-US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ＭＳ Ｐゴシック" charset="0"/>
                <a:cs typeface="Myriad Pro Light"/>
              </a:defRPr>
            </a:lvl2pPr>
            <a:lvl3pPr marL="612775" indent="-207963" algn="l" defTabSz="809625" rtl="0" eaLnBrk="1" fontAlgn="base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charset="0"/>
              <a:buChar char="•"/>
              <a:defRPr lang="en-US" sz="1100" kern="120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3pPr>
            <a:lvl4pPr marL="809625" indent="-196850" algn="l" defTabSz="809625" rtl="0" eaLnBrk="1" fontAlgn="base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charset="0"/>
              <a:buChar char="•"/>
              <a:defRPr lang="en-US" sz="1000" kern="120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4pPr>
            <a:lvl5pPr marL="1017588" indent="-207963" algn="l" defTabSz="809625" rtl="0" eaLnBrk="1" fontAlgn="base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SzPct val="90000"/>
              <a:buFont typeface="Arial" charset="0"/>
              <a:buChar char="•"/>
              <a:tabLst>
                <a:tab pos="1017588" algn="l"/>
              </a:tabLst>
              <a:defRPr lang="en-US" sz="1000" kern="120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5pPr>
            <a:lvl6pPr marL="2228690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3906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9123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4339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14000"/>
              </a:lnSpc>
              <a:buClr>
                <a:schemeClr val="accent1"/>
              </a:buClr>
              <a:buNone/>
            </a:pPr>
            <a:r>
              <a:rPr lang="da-DK" sz="950" dirty="0" err="1">
                <a:solidFill>
                  <a:schemeClr val="tx1"/>
                </a:solidFill>
              </a:rPr>
              <a:t>paasiuminaatsittarlugu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Taakkununnga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oqaatsit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ilinniagassanut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aporfiupput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</a:p>
          <a:p>
            <a:pPr marL="0" lvl="1" indent="0">
              <a:lnSpc>
                <a:spcPct val="114000"/>
              </a:lnSpc>
              <a:buClr>
                <a:schemeClr val="accent1"/>
              </a:buClr>
              <a:buNone/>
            </a:pPr>
            <a:r>
              <a:rPr lang="da-DK" sz="950" dirty="0" err="1">
                <a:solidFill>
                  <a:schemeClr val="tx1"/>
                </a:solidFill>
              </a:rPr>
              <a:t>Misissuinerup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takutippaa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danskisut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ilinniartitsineq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ajornartorsiutiginerpaasaraat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taamaalillutillu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malinnaaniapiloortarlutik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</a:p>
          <a:p>
            <a:pPr marL="0" lvl="1" indent="0">
              <a:lnSpc>
                <a:spcPct val="114000"/>
              </a:lnSpc>
              <a:buClr>
                <a:schemeClr val="accent1"/>
              </a:buClr>
              <a:buNone/>
            </a:pPr>
            <a:r>
              <a:rPr lang="da-DK" sz="950" dirty="0" err="1">
                <a:solidFill>
                  <a:schemeClr val="tx1"/>
                </a:solidFill>
              </a:rPr>
              <a:t>Qaqortumi</a:t>
            </a:r>
            <a:r>
              <a:rPr lang="da-DK" sz="950" dirty="0">
                <a:solidFill>
                  <a:schemeClr val="tx1"/>
                </a:solidFill>
              </a:rPr>
              <a:t> 14 %-it </a:t>
            </a:r>
            <a:r>
              <a:rPr lang="da-DK" sz="950" dirty="0" err="1">
                <a:solidFill>
                  <a:schemeClr val="tx1"/>
                </a:solidFill>
              </a:rPr>
              <a:t>Aasiannilu</a:t>
            </a:r>
            <a:r>
              <a:rPr lang="da-DK" sz="950" dirty="0">
                <a:solidFill>
                  <a:schemeClr val="tx1"/>
                </a:solidFill>
              </a:rPr>
              <a:t> 13 %-it </a:t>
            </a:r>
            <a:r>
              <a:rPr lang="da-DK" sz="950" dirty="0" err="1">
                <a:solidFill>
                  <a:schemeClr val="tx1"/>
                </a:solidFill>
              </a:rPr>
              <a:t>oqaatigaat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ilinniartitsineq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kalaallisut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danskisullu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ingerlanneqaraangat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ajornartorsiuteqartarlutik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Taama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misigisut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Sisimiuni</a:t>
            </a:r>
            <a:r>
              <a:rPr lang="da-DK" sz="950" dirty="0">
                <a:solidFill>
                  <a:schemeClr val="tx1"/>
                </a:solidFill>
              </a:rPr>
              <a:t> 11 %-</a:t>
            </a:r>
            <a:r>
              <a:rPr lang="da-DK" sz="950" dirty="0" err="1">
                <a:solidFill>
                  <a:schemeClr val="tx1"/>
                </a:solidFill>
              </a:rPr>
              <a:t>iupput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Nuummilu</a:t>
            </a:r>
            <a:r>
              <a:rPr lang="da-DK" sz="950" dirty="0">
                <a:solidFill>
                  <a:schemeClr val="tx1"/>
                </a:solidFill>
              </a:rPr>
              <a:t> 6 %-</a:t>
            </a:r>
            <a:r>
              <a:rPr lang="da-DK" sz="950" dirty="0" err="1">
                <a:solidFill>
                  <a:schemeClr val="tx1"/>
                </a:solidFill>
              </a:rPr>
              <a:t>iullutik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Taakkununngattaaq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oqaatsitigut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ajornartorsiutit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ilinniakkatigut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ajornartorsiornermik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kinguneqarput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Tamanna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erserpoq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ilinniakkatigut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unamminartut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ilinniaqqinnissamullu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piareersimanertik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pillugit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apeqqutinut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akissutaanni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185984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6"/>
          </p:nvPr>
        </p:nvSpPr>
        <p:spPr>
          <a:solidFill>
            <a:srgbClr val="E3323D"/>
          </a:solidFill>
        </p:spPr>
        <p:txBody>
          <a:bodyPr/>
          <a:lstStyle/>
          <a:p>
            <a:endParaRPr lang="da-DK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42898" y="777874"/>
            <a:ext cx="2705101" cy="535783"/>
          </a:xfrm>
        </p:spPr>
        <p:txBody>
          <a:bodyPr/>
          <a:lstStyle/>
          <a:p>
            <a:r>
              <a:rPr lang="da-DK" dirty="0" err="1"/>
              <a:t>Ilinniaqqinnissamut</a:t>
            </a:r>
            <a:r>
              <a:rPr lang="da-DK" dirty="0"/>
              <a:t> </a:t>
            </a:r>
            <a:r>
              <a:rPr lang="da-DK" dirty="0" err="1"/>
              <a:t>piareersimaneq</a:t>
            </a:r>
            <a:r>
              <a:rPr lang="da-DK" dirty="0"/>
              <a:t> </a:t>
            </a:r>
            <a:r>
              <a:rPr lang="da-DK" dirty="0" err="1"/>
              <a:t>ilinniarnermilu</a:t>
            </a:r>
            <a:r>
              <a:rPr lang="da-DK" dirty="0"/>
              <a:t> </a:t>
            </a:r>
            <a:r>
              <a:rPr lang="da-DK" dirty="0" err="1"/>
              <a:t>pisinnaasaqarneq</a:t>
            </a:r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</a:t>
            </a:r>
            <a:fld id="{BDE1EFA8-517E-F143-8E7A-2A700F90BB96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pic>
        <p:nvPicPr>
          <p:cNvPr id="1026" name="Picture 2" descr="C:\Users\CES\Pictures\Kort over grønlan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4747"/>
            <a:ext cx="3962400" cy="5602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7278218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Pladsholder til indhold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8521819"/>
              </p:ext>
            </p:extLst>
          </p:nvPr>
        </p:nvGraphicFramePr>
        <p:xfrm>
          <a:off x="91440" y="3478266"/>
          <a:ext cx="4343396" cy="2236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Pladsholder til indhold 2"/>
          <p:cNvSpPr txBox="1">
            <a:spLocks/>
          </p:cNvSpPr>
          <p:nvPr/>
        </p:nvSpPr>
        <p:spPr bwMode="auto">
          <a:xfrm>
            <a:off x="4789098" y="1181100"/>
            <a:ext cx="4032504" cy="1811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809625" rtl="0" eaLnBrk="1" fontAlgn="base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100000"/>
              <a:buBlip>
                <a:blip r:embed="rId4"/>
              </a:buBlip>
              <a:defRPr lang="en-US" sz="1800" kern="1200" baseline="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1pPr>
            <a:lvl2pPr marL="685800" indent="-342900" algn="l" defTabSz="809625" rtl="0" eaLnBrk="1" fontAlgn="base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SzPct val="100000"/>
              <a:buBlip>
                <a:blip r:embed="rId5"/>
              </a:buBlip>
              <a:defRPr lang="en-US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ＭＳ Ｐゴシック" charset="0"/>
                <a:cs typeface="Myriad Pro Light"/>
              </a:defRPr>
            </a:lvl2pPr>
            <a:lvl3pPr marL="612775" indent="-207963" algn="l" defTabSz="809625" rtl="0" eaLnBrk="1" fontAlgn="base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charset="0"/>
              <a:buChar char="•"/>
              <a:defRPr lang="en-US" sz="1100" kern="120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3pPr>
            <a:lvl4pPr marL="809625" indent="-196850" algn="l" defTabSz="809625" rtl="0" eaLnBrk="1" fontAlgn="base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charset="0"/>
              <a:buChar char="•"/>
              <a:defRPr lang="en-US" sz="1000" kern="120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4pPr>
            <a:lvl5pPr marL="1017588" indent="-207963" algn="l" defTabSz="809625" rtl="0" eaLnBrk="1" fontAlgn="base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SzPct val="90000"/>
              <a:buFont typeface="Arial" charset="0"/>
              <a:buChar char="•"/>
              <a:tabLst>
                <a:tab pos="1017588" algn="l"/>
              </a:tabLst>
              <a:defRPr lang="en-US" sz="1000" kern="120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5pPr>
            <a:lvl6pPr marL="2228690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3906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9123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4339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hangingPunct="0">
              <a:lnSpc>
                <a:spcPct val="114000"/>
              </a:lnSpc>
              <a:buClrTx/>
              <a:buSzTx/>
              <a:buNone/>
              <a:defRPr/>
            </a:pPr>
            <a:r>
              <a:rPr lang="da-DK" sz="950" dirty="0" err="1">
                <a:solidFill>
                  <a:schemeClr val="tx1"/>
                </a:solidFill>
              </a:rPr>
              <a:t>pisinnaasatik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ilinniarnermik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naammassilernerani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annikinnerusutut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nalileqqajaasarpaat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aallartinnerminni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qaffasinneruteriarlugit</a:t>
            </a:r>
            <a:r>
              <a:rPr lang="da-DK" sz="950" dirty="0">
                <a:solidFill>
                  <a:schemeClr val="tx1"/>
                </a:solidFill>
              </a:rPr>
              <a:t>.</a:t>
            </a:r>
          </a:p>
          <a:p>
            <a:pPr marL="0" indent="0" eaLnBrk="0" hangingPunct="0">
              <a:lnSpc>
                <a:spcPct val="114000"/>
              </a:lnSpc>
              <a:buClrTx/>
              <a:buSzTx/>
              <a:buNone/>
              <a:defRPr/>
            </a:pPr>
            <a:r>
              <a:rPr lang="da-DK" sz="950" dirty="0">
                <a:solidFill>
                  <a:schemeClr val="tx1"/>
                </a:solidFill>
              </a:rPr>
              <a:t>3.g-ni </a:t>
            </a:r>
            <a:r>
              <a:rPr lang="da-DK" sz="950" dirty="0" err="1">
                <a:solidFill>
                  <a:schemeClr val="tx1"/>
                </a:solidFill>
              </a:rPr>
              <a:t>arnat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angutillu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ilinniaqqinnissamut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piareersimasutut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misiginerat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misissoraanni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angutini</a:t>
            </a:r>
            <a:r>
              <a:rPr lang="da-DK" sz="950" dirty="0">
                <a:solidFill>
                  <a:schemeClr val="tx1"/>
                </a:solidFill>
              </a:rPr>
              <a:t> 2014-imiit -15-imut  </a:t>
            </a:r>
            <a:r>
              <a:rPr lang="da-DK" sz="950" dirty="0" err="1">
                <a:solidFill>
                  <a:schemeClr val="tx1"/>
                </a:solidFill>
              </a:rPr>
              <a:t>annertusisimavoq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Akerlianik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arnat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ilinniaqqinnissamut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piareersimasutut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misiginerat</a:t>
            </a:r>
            <a:r>
              <a:rPr lang="da-DK" sz="950" dirty="0">
                <a:solidFill>
                  <a:schemeClr val="tx1"/>
                </a:solidFill>
              </a:rPr>
              <a:t> 2014-imiit </a:t>
            </a:r>
            <a:r>
              <a:rPr lang="da-DK" sz="950" dirty="0" err="1">
                <a:solidFill>
                  <a:schemeClr val="tx1"/>
                </a:solidFill>
              </a:rPr>
              <a:t>nikeriarsimanngilaq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Taamaattoq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arnanut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angutinullu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agguaassineq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mianersortumik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nassuiagassaavoq</a:t>
            </a:r>
            <a:r>
              <a:rPr lang="da-DK" sz="950" dirty="0">
                <a:solidFill>
                  <a:schemeClr val="tx1"/>
                </a:solidFill>
              </a:rPr>
              <a:t>.</a:t>
            </a:r>
          </a:p>
          <a:p>
            <a:pPr marL="0" indent="0" eaLnBrk="0" hangingPunct="0">
              <a:buClrTx/>
              <a:buSzTx/>
              <a:buNone/>
              <a:defRPr/>
            </a:pPr>
            <a:endParaRPr lang="da-DK" sz="950" u="sng" dirty="0">
              <a:solidFill>
                <a:schemeClr val="tx1"/>
              </a:solidFill>
            </a:endParaRPr>
          </a:p>
        </p:txBody>
      </p:sp>
      <p:sp>
        <p:nvSpPr>
          <p:cNvPr id="2" name="Pladsholder til tekst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8"/>
          </p:nvPr>
        </p:nvSpPr>
        <p:spPr>
          <a:xfrm>
            <a:off x="457200" y="1181100"/>
            <a:ext cx="4032504" cy="2057400"/>
          </a:xfrm>
        </p:spPr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da-DK" sz="950" b="1" dirty="0" err="1">
                <a:solidFill>
                  <a:schemeClr val="tx1"/>
                </a:solidFill>
              </a:rPr>
              <a:t>Iluarsartuusseqqinnerup</a:t>
            </a:r>
            <a:r>
              <a:rPr lang="da-DK" sz="950" b="1" dirty="0">
                <a:solidFill>
                  <a:schemeClr val="tx1"/>
                </a:solidFill>
              </a:rPr>
              <a:t> </a:t>
            </a:r>
            <a:r>
              <a:rPr lang="da-DK" sz="950" b="1" dirty="0" err="1">
                <a:solidFill>
                  <a:schemeClr val="tx1"/>
                </a:solidFill>
              </a:rPr>
              <a:t>ilinnialernissamut</a:t>
            </a:r>
            <a:r>
              <a:rPr lang="da-DK" sz="950" b="1" dirty="0">
                <a:solidFill>
                  <a:schemeClr val="tx1"/>
                </a:solidFill>
              </a:rPr>
              <a:t> </a:t>
            </a:r>
            <a:r>
              <a:rPr lang="da-DK" sz="950" b="1" dirty="0" err="1">
                <a:solidFill>
                  <a:schemeClr val="tx1"/>
                </a:solidFill>
              </a:rPr>
              <a:t>piareersaataasunik</a:t>
            </a:r>
            <a:r>
              <a:rPr lang="da-DK" sz="950" b="1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immikkoortui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erseqqissumik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sunniuteqanngitsut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naliliinerup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takutippaa</a:t>
            </a:r>
            <a:r>
              <a:rPr lang="da-DK" sz="950" dirty="0">
                <a:solidFill>
                  <a:schemeClr val="tx1"/>
                </a:solidFill>
              </a:rPr>
              <a:t>. 3.g-t -</a:t>
            </a:r>
            <a:r>
              <a:rPr lang="da-DK" sz="950" dirty="0" err="1">
                <a:solidFill>
                  <a:schemeClr val="tx1"/>
                </a:solidFill>
              </a:rPr>
              <a:t>ukioq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atuarfik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una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naappat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ilinniagaqaqqinniartussat</a:t>
            </a:r>
            <a:r>
              <a:rPr lang="da-DK" sz="950" dirty="0">
                <a:solidFill>
                  <a:schemeClr val="tx1"/>
                </a:solidFill>
              </a:rPr>
              <a:t> - 45 %-ii 2015-imi </a:t>
            </a:r>
            <a:r>
              <a:rPr lang="da-DK" sz="950" dirty="0" err="1">
                <a:solidFill>
                  <a:schemeClr val="tx1"/>
                </a:solidFill>
              </a:rPr>
              <a:t>ilinniaqqinnissamut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piareersimasutut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misigisimapput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Tamanna</a:t>
            </a:r>
            <a:r>
              <a:rPr lang="da-DK" sz="950" dirty="0">
                <a:solidFill>
                  <a:schemeClr val="tx1"/>
                </a:solidFill>
              </a:rPr>
              <a:t> 2014-imiit </a:t>
            </a:r>
            <a:r>
              <a:rPr lang="da-DK" sz="950" dirty="0" err="1">
                <a:solidFill>
                  <a:schemeClr val="tx1"/>
                </a:solidFill>
              </a:rPr>
              <a:t>qaffasinnerulaarpoq</a:t>
            </a:r>
            <a:r>
              <a:rPr lang="da-DK" sz="950" dirty="0">
                <a:solidFill>
                  <a:schemeClr val="tx1"/>
                </a:solidFill>
              </a:rPr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da-DK" sz="950" dirty="0">
                <a:solidFill>
                  <a:schemeClr val="tx1"/>
                </a:solidFill>
              </a:rPr>
              <a:t>2014-imi 1.g-mi 2.g-milu </a:t>
            </a:r>
            <a:r>
              <a:rPr lang="da-DK" sz="950" dirty="0" err="1">
                <a:solidFill>
                  <a:schemeClr val="tx1"/>
                </a:solidFill>
              </a:rPr>
              <a:t>ilinniartut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misissoraanni</a:t>
            </a:r>
            <a:r>
              <a:rPr lang="da-DK" sz="950" dirty="0">
                <a:solidFill>
                  <a:schemeClr val="tx1"/>
                </a:solidFill>
              </a:rPr>
              <a:t> 2015-imi </a:t>
            </a:r>
            <a:r>
              <a:rPr lang="da-DK" sz="950" dirty="0" err="1">
                <a:solidFill>
                  <a:schemeClr val="tx1"/>
                </a:solidFill>
              </a:rPr>
              <a:t>ilinniaqqinnissamut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piareersimasutut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misigisimasut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ikinnerulaarput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Taama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pisoqartarnera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nalinginnaavoq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Ilinniarnerup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ingerlanerani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ilisimanngisaminnik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ilisimasaqalersarput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Taamaammat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namminneq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20"/>
          </p:nvPr>
        </p:nvSpPr>
        <p:spPr>
          <a:xfrm>
            <a:off x="228600" y="5461000"/>
            <a:ext cx="4424363" cy="8413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</a:t>
            </a:r>
            <a:fld id="{746D2C1C-1571-A04A-9EBB-BE89F40C540B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Ilinniaqqinnissamut</a:t>
            </a:r>
            <a:r>
              <a:rPr lang="da-DK" dirty="0"/>
              <a:t> </a:t>
            </a:r>
            <a:r>
              <a:rPr lang="da-DK" dirty="0" err="1"/>
              <a:t>piareersimaneq</a:t>
            </a:r>
            <a:endParaRPr lang="da-DK" dirty="0"/>
          </a:p>
        </p:txBody>
      </p:sp>
      <p:sp>
        <p:nvSpPr>
          <p:cNvPr id="14" name="Tekstboks 1"/>
          <p:cNvSpPr txBox="1"/>
          <p:nvPr/>
        </p:nvSpPr>
        <p:spPr>
          <a:xfrm>
            <a:off x="441960" y="3264722"/>
            <a:ext cx="3813037" cy="3194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4000"/>
              </a:lnSpc>
              <a:spcBef>
                <a:spcPts val="200"/>
              </a:spcBef>
              <a:spcAft>
                <a:spcPts val="200"/>
              </a:spcAft>
            </a:pPr>
            <a:r>
              <a:rPr lang="da-DK" sz="950" b="1" dirty="0" err="1">
                <a:latin typeface="+mj-lt"/>
                <a:cs typeface="Myriad Pro Light"/>
              </a:rPr>
              <a:t>Ass</a:t>
            </a:r>
            <a:r>
              <a:rPr lang="da-DK" sz="950" b="1" dirty="0">
                <a:latin typeface="+mj-lt"/>
                <a:cs typeface="Myriad Pro Light"/>
              </a:rPr>
              <a:t>. 12. </a:t>
            </a:r>
            <a:r>
              <a:rPr lang="da-DK" sz="950" b="1" dirty="0" err="1">
                <a:latin typeface="+mj-lt"/>
                <a:cs typeface="Myriad Pro Light"/>
              </a:rPr>
              <a:t>Iilinniaqqinnissamut</a:t>
            </a:r>
            <a:r>
              <a:rPr lang="da-DK" sz="950" b="1" dirty="0">
                <a:latin typeface="+mj-lt"/>
                <a:cs typeface="Myriad Pro Light"/>
              </a:rPr>
              <a:t> </a:t>
            </a:r>
            <a:r>
              <a:rPr lang="da-DK" sz="950" b="1" dirty="0" err="1">
                <a:latin typeface="+mj-lt"/>
                <a:cs typeface="Myriad Pro Light"/>
              </a:rPr>
              <a:t>qanoq</a:t>
            </a:r>
            <a:r>
              <a:rPr lang="da-DK" sz="950" b="1" dirty="0">
                <a:latin typeface="+mj-lt"/>
                <a:cs typeface="Myriad Pro Light"/>
              </a:rPr>
              <a:t> </a:t>
            </a:r>
            <a:r>
              <a:rPr lang="da-DK" sz="950" b="1" dirty="0" err="1">
                <a:latin typeface="+mj-lt"/>
                <a:cs typeface="Myriad Pro Light"/>
              </a:rPr>
              <a:t>piareersimatigivit</a:t>
            </a:r>
            <a:r>
              <a:rPr lang="da-DK" sz="950" b="1" dirty="0">
                <a:latin typeface="+mj-lt"/>
                <a:cs typeface="Myriad Pro Light"/>
              </a:rPr>
              <a:t>? 3.g -t 2015 </a:t>
            </a:r>
            <a:r>
              <a:rPr lang="da-DK" sz="950" b="1" dirty="0" err="1">
                <a:latin typeface="+mj-lt"/>
                <a:cs typeface="Myriad Pro Light"/>
              </a:rPr>
              <a:t>aamma</a:t>
            </a:r>
            <a:r>
              <a:rPr lang="da-DK" sz="950" b="1" dirty="0">
                <a:latin typeface="+mj-lt"/>
                <a:cs typeface="Myriad Pro Light"/>
              </a:rPr>
              <a:t> 2014</a:t>
            </a:r>
          </a:p>
        </p:txBody>
      </p:sp>
      <p:graphicFrame>
        <p:nvGraphicFramePr>
          <p:cNvPr id="15" name="Tabel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766969"/>
              </p:ext>
            </p:extLst>
          </p:nvPr>
        </p:nvGraphicFramePr>
        <p:xfrm>
          <a:off x="4795838" y="3765755"/>
          <a:ext cx="4082901" cy="16825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2164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8062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8062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3317">
                <a:tc>
                  <a:txBody>
                    <a:bodyPr/>
                    <a:lstStyle/>
                    <a:p>
                      <a:pPr algn="ctr" fontAlgn="b"/>
                      <a:endParaRPr lang="da-DK" sz="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 err="1">
                          <a:effectLst/>
                          <a:latin typeface="+mn-lt"/>
                        </a:rPr>
                        <a:t>Annertoorujus-suarmik</a:t>
                      </a:r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a-DK" sz="800" b="0" i="0" u="none" strike="noStrike" dirty="0" err="1">
                          <a:effectLst/>
                          <a:latin typeface="+mn-lt"/>
                        </a:rPr>
                        <a:t>imlt</a:t>
                      </a:r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. </a:t>
                      </a:r>
                      <a:r>
                        <a:rPr lang="da-DK" sz="800" b="0" i="0" u="none" strike="noStrike" dirty="0" err="1">
                          <a:effectLst/>
                          <a:latin typeface="+mn-lt"/>
                        </a:rPr>
                        <a:t>anertuumik</a:t>
                      </a:r>
                      <a:endParaRPr lang="da-DK" sz="800" b="0" i="0" u="none" strike="noStrike" dirty="0"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2015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2014</a:t>
                      </a:r>
                      <a:r>
                        <a:rPr lang="da-DK" sz="800" b="0" i="0" u="none" strike="noStrike" baseline="0" dirty="0">
                          <a:effectLst/>
                          <a:latin typeface="+mn-lt"/>
                        </a:rPr>
                        <a:t> –</a:t>
                      </a:r>
                      <a:r>
                        <a:rPr lang="da-DK" sz="800" b="0" i="0" u="none" strike="noStrike" baseline="0" dirty="0" err="1">
                          <a:effectLst/>
                          <a:latin typeface="+mn-lt"/>
                        </a:rPr>
                        <a:t>imiit</a:t>
                      </a:r>
                      <a:r>
                        <a:rPr lang="da-DK" sz="800" b="0" i="0" u="none" strike="noStrike" baseline="0" dirty="0">
                          <a:effectLst/>
                          <a:latin typeface="+mn-lt"/>
                        </a:rPr>
                        <a:t> -15-imut </a:t>
                      </a:r>
                      <a:r>
                        <a:rPr lang="da-DK" sz="800" b="0" i="0" u="none" strike="noStrike" baseline="0" dirty="0" err="1">
                          <a:effectLst/>
                          <a:latin typeface="+mn-lt"/>
                        </a:rPr>
                        <a:t>nikeriarneq</a:t>
                      </a:r>
                      <a:r>
                        <a:rPr lang="da-DK" sz="800" b="0" i="0" u="none" strike="noStrike" baseline="0" dirty="0">
                          <a:effectLst/>
                          <a:latin typeface="+mn-lt"/>
                        </a:rPr>
                        <a:t> %-</a:t>
                      </a:r>
                      <a:r>
                        <a:rPr lang="da-DK" sz="800" b="0" i="0" u="none" strike="noStrike" baseline="0" dirty="0" err="1">
                          <a:effectLst/>
                          <a:latin typeface="+mn-lt"/>
                        </a:rPr>
                        <a:t>inngorlugu</a:t>
                      </a:r>
                      <a:endParaRPr lang="da-DK" sz="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6335">
                <a:tc>
                  <a:txBody>
                    <a:bodyPr/>
                    <a:lstStyle/>
                    <a:p>
                      <a:pPr algn="l" fontAlgn="b"/>
                      <a:r>
                        <a:rPr lang="da-DK" sz="800" b="0" i="0" u="none" strike="noStrike" dirty="0" err="1">
                          <a:effectLst/>
                          <a:latin typeface="+mn-lt"/>
                        </a:rPr>
                        <a:t>Maanna</a:t>
                      </a:r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 3.g’-usut (2014-imi 2.g-usut)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45%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2% </a:t>
                      </a:r>
                      <a:r>
                        <a:rPr lang="da-DK" sz="800" b="0" i="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↓</a:t>
                      </a:r>
                      <a:endParaRPr lang="da-DK" sz="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6335">
                <a:tc>
                  <a:txBody>
                    <a:bodyPr/>
                    <a:lstStyle/>
                    <a:p>
                      <a:pPr algn="l" fontAlgn="b"/>
                      <a:r>
                        <a:rPr lang="da-DK" sz="800" b="0" i="0" u="none" strike="noStrike" dirty="0" err="1">
                          <a:effectLst/>
                          <a:latin typeface="+mn-lt"/>
                        </a:rPr>
                        <a:t>Maanna</a:t>
                      </a:r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 2.g-usut (</a:t>
                      </a:r>
                      <a:r>
                        <a:rPr lang="da-DK" sz="800" b="0" i="0" u="none" strike="noStrike" baseline="0" dirty="0">
                          <a:effectLst/>
                          <a:latin typeface="+mn-lt"/>
                        </a:rPr>
                        <a:t>2014-imi 1.g-usut)</a:t>
                      </a:r>
                      <a:endParaRPr lang="da-DK" sz="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42%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2% </a:t>
                      </a:r>
                      <a:r>
                        <a:rPr lang="da-DK" sz="800" b="0" i="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↓</a:t>
                      </a:r>
                      <a:endParaRPr lang="da-DK" sz="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6335">
                <a:tc>
                  <a:txBody>
                    <a:bodyPr/>
                    <a:lstStyle/>
                    <a:p>
                      <a:pPr algn="l" fontAlgn="b"/>
                      <a:r>
                        <a:rPr lang="da-DK" sz="800" b="0" i="0" u="none" strike="noStrike" baseline="0" dirty="0">
                          <a:effectLst/>
                          <a:latin typeface="+mn-lt"/>
                        </a:rPr>
                        <a:t>3.g–mi </a:t>
                      </a:r>
                      <a:r>
                        <a:rPr lang="da-DK" sz="800" b="0" i="0" u="none" strike="noStrike" baseline="0" dirty="0" err="1">
                          <a:effectLst/>
                          <a:latin typeface="+mn-lt"/>
                        </a:rPr>
                        <a:t>ilinniartut</a:t>
                      </a:r>
                      <a:r>
                        <a:rPr lang="da-DK" sz="800" b="0" i="0" u="none" strike="noStrike" baseline="0" dirty="0">
                          <a:effectLst/>
                          <a:latin typeface="+mn-lt"/>
                        </a:rPr>
                        <a:t> (</a:t>
                      </a:r>
                      <a:r>
                        <a:rPr lang="da-DK" sz="800" b="0" i="0" u="none" strike="noStrike" baseline="0" dirty="0" err="1">
                          <a:effectLst/>
                          <a:latin typeface="+mn-lt"/>
                        </a:rPr>
                        <a:t>angutit</a:t>
                      </a:r>
                      <a:r>
                        <a:rPr lang="da-DK" sz="800" b="0" i="0" u="none" strike="noStrike" baseline="0" dirty="0">
                          <a:effectLst/>
                          <a:latin typeface="+mn-lt"/>
                        </a:rPr>
                        <a:t>)</a:t>
                      </a:r>
                      <a:endParaRPr lang="da-DK" sz="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47%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81043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11% </a:t>
                      </a:r>
                      <a:r>
                        <a:rPr lang="da-DK" sz="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↑</a:t>
                      </a:r>
                      <a:endParaRPr lang="da-DK" sz="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6335">
                <a:tc>
                  <a:txBody>
                    <a:bodyPr/>
                    <a:lstStyle/>
                    <a:p>
                      <a:pPr algn="l" fontAlgn="b"/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3.g-mi </a:t>
                      </a:r>
                      <a:r>
                        <a:rPr lang="da-DK" sz="800" b="0" i="0" u="none" strike="noStrike" dirty="0" err="1">
                          <a:effectLst/>
                          <a:latin typeface="+mn-lt"/>
                        </a:rPr>
                        <a:t>ilinniartut</a:t>
                      </a:r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 (</a:t>
                      </a:r>
                      <a:r>
                        <a:rPr lang="da-DK" sz="800" b="0" i="0" u="none" strike="noStrike" dirty="0" err="1">
                          <a:effectLst/>
                          <a:latin typeface="+mn-lt"/>
                        </a:rPr>
                        <a:t>arnat</a:t>
                      </a:r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 45%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81043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1%</a:t>
                      </a:r>
                      <a:r>
                        <a:rPr lang="da-DK" sz="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↑</a:t>
                      </a:r>
                      <a:endParaRPr lang="da-DK" sz="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0" name="Tekstboks 1"/>
          <p:cNvSpPr txBox="1"/>
          <p:nvPr/>
        </p:nvSpPr>
        <p:spPr>
          <a:xfrm>
            <a:off x="4800600" y="3369186"/>
            <a:ext cx="3813037" cy="3194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4000"/>
              </a:lnSpc>
              <a:spcBef>
                <a:spcPts val="200"/>
              </a:spcBef>
              <a:spcAft>
                <a:spcPts val="200"/>
              </a:spcAft>
            </a:pPr>
            <a:r>
              <a:rPr lang="da-DK" sz="950" b="1" dirty="0">
                <a:latin typeface="+mj-lt"/>
                <a:cs typeface="Myriad Pro Light"/>
              </a:rPr>
              <a:t>Tabel 4. </a:t>
            </a:r>
            <a:r>
              <a:rPr lang="da-DK" sz="950" b="1" dirty="0" err="1">
                <a:latin typeface="+mj-lt"/>
                <a:cs typeface="Myriad Pro Light"/>
              </a:rPr>
              <a:t>Ingerlaqqiffiusumik</a:t>
            </a:r>
            <a:r>
              <a:rPr lang="da-DK" sz="950" b="1" dirty="0">
                <a:latin typeface="+mj-lt"/>
                <a:cs typeface="Myriad Pro Light"/>
              </a:rPr>
              <a:t> </a:t>
            </a:r>
            <a:r>
              <a:rPr lang="da-DK" sz="950" b="1" dirty="0" err="1">
                <a:latin typeface="+mj-lt"/>
                <a:cs typeface="Myriad Pro Light"/>
              </a:rPr>
              <a:t>ilinniaqqinnissamut</a:t>
            </a:r>
            <a:r>
              <a:rPr lang="da-DK" sz="950" b="1" dirty="0">
                <a:latin typeface="+mj-lt"/>
                <a:cs typeface="Myriad Pro Light"/>
              </a:rPr>
              <a:t> </a:t>
            </a:r>
            <a:r>
              <a:rPr lang="da-DK" sz="950" b="1" dirty="0" err="1">
                <a:latin typeface="+mj-lt"/>
                <a:cs typeface="Myriad Pro Light"/>
              </a:rPr>
              <a:t>qanoq</a:t>
            </a:r>
            <a:r>
              <a:rPr lang="da-DK" sz="950" b="1" dirty="0">
                <a:latin typeface="+mj-lt"/>
                <a:cs typeface="Myriad Pro Light"/>
              </a:rPr>
              <a:t> </a:t>
            </a:r>
            <a:r>
              <a:rPr lang="da-DK" sz="950" b="1" dirty="0" err="1">
                <a:latin typeface="+mj-lt"/>
                <a:cs typeface="Myriad Pro Light"/>
              </a:rPr>
              <a:t>piareersimatigivit</a:t>
            </a:r>
            <a:r>
              <a:rPr lang="da-DK" sz="950" b="1" dirty="0">
                <a:latin typeface="+mj-lt"/>
                <a:cs typeface="Myriad Pro Ligh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226136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Pladsholder til indhold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818743"/>
              </p:ext>
            </p:extLst>
          </p:nvPr>
        </p:nvGraphicFramePr>
        <p:xfrm>
          <a:off x="4208030" y="3445355"/>
          <a:ext cx="4411703" cy="205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Pladsholder til tekst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8"/>
          </p:nvPr>
        </p:nvSpPr>
        <p:spPr>
          <a:xfrm>
            <a:off x="448733" y="1181100"/>
            <a:ext cx="4032504" cy="2057400"/>
          </a:xfrm>
        </p:spPr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da-DK" sz="950" dirty="0" err="1">
                <a:solidFill>
                  <a:schemeClr val="tx1"/>
                </a:solidFill>
              </a:rPr>
              <a:t>Ilinniartut</a:t>
            </a:r>
            <a:r>
              <a:rPr lang="da-DK" sz="950" dirty="0">
                <a:solidFill>
                  <a:schemeClr val="tx1"/>
                </a:solidFill>
              </a:rPr>
              <a:t> GUX-ip </a:t>
            </a:r>
            <a:r>
              <a:rPr lang="da-DK" sz="950" dirty="0" err="1">
                <a:solidFill>
                  <a:schemeClr val="tx1"/>
                </a:solidFill>
              </a:rPr>
              <a:t>kingorna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sivisuumik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ingerlaqqiffiusumik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ilinniagaqarusuttut</a:t>
            </a:r>
            <a:r>
              <a:rPr lang="da-DK" sz="950" dirty="0">
                <a:solidFill>
                  <a:schemeClr val="tx1"/>
                </a:solidFill>
              </a:rPr>
              <a:t> 2014-imut </a:t>
            </a:r>
            <a:r>
              <a:rPr lang="da-DK" sz="950" dirty="0" err="1">
                <a:solidFill>
                  <a:schemeClr val="tx1"/>
                </a:solidFill>
              </a:rPr>
              <a:t>naleqqiullugu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amerleriarsimapput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Ilutigisaanik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akunnattumik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sivisussusilimmik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ilinniaqqerusuttut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ikileriarsimapput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sivikitsumillu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sivisussusilimmik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ilinniaqqerusuttut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amerlassusaat</a:t>
            </a:r>
            <a:r>
              <a:rPr lang="da-DK" sz="950" dirty="0">
                <a:solidFill>
                  <a:schemeClr val="tx1"/>
                </a:solidFill>
              </a:rPr>
              <a:t> 2014-imiit </a:t>
            </a:r>
            <a:r>
              <a:rPr lang="da-DK" sz="950" dirty="0" err="1">
                <a:solidFill>
                  <a:schemeClr val="tx1"/>
                </a:solidFill>
              </a:rPr>
              <a:t>nikeriarsimanatik</a:t>
            </a:r>
            <a:r>
              <a:rPr lang="da-DK" sz="950" dirty="0">
                <a:solidFill>
                  <a:schemeClr val="tx1"/>
                </a:solidFill>
              </a:rPr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da-DK" sz="950" dirty="0" err="1">
                <a:solidFill>
                  <a:schemeClr val="tx1"/>
                </a:solidFill>
              </a:rPr>
              <a:t>Ilinniartut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ilinniaqqerusuttut</a:t>
            </a:r>
            <a:r>
              <a:rPr lang="da-DK" sz="950" dirty="0">
                <a:solidFill>
                  <a:schemeClr val="tx1"/>
                </a:solidFill>
              </a:rPr>
              <a:t> 62 %-</a:t>
            </a:r>
            <a:r>
              <a:rPr lang="da-DK" sz="950" dirty="0" err="1">
                <a:solidFill>
                  <a:schemeClr val="tx1"/>
                </a:solidFill>
              </a:rPr>
              <a:t>iisa</a:t>
            </a:r>
            <a:r>
              <a:rPr lang="da-DK" sz="950" dirty="0">
                <a:solidFill>
                  <a:schemeClr val="tx1"/>
                </a:solidFill>
              </a:rPr>
              <a:t> 2015-imi </a:t>
            </a:r>
            <a:r>
              <a:rPr lang="da-DK" sz="950" dirty="0" err="1">
                <a:solidFill>
                  <a:schemeClr val="tx1"/>
                </a:solidFill>
              </a:rPr>
              <a:t>oqaratigaat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ilinniakkatut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sammivitsik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ilinniarusutaminnut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atorsinnaallugu</a:t>
            </a:r>
            <a:r>
              <a:rPr lang="da-DK" sz="950" dirty="0">
                <a:solidFill>
                  <a:schemeClr val="tx1"/>
                </a:solidFill>
              </a:rPr>
              <a:t>, 33 %-it </a:t>
            </a:r>
            <a:r>
              <a:rPr lang="da-DK" sz="950" dirty="0" err="1">
                <a:solidFill>
                  <a:schemeClr val="tx1"/>
                </a:solidFill>
              </a:rPr>
              <a:t>akipput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tamanna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nalullugu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Aamma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taamaappoq</a:t>
            </a:r>
            <a:r>
              <a:rPr lang="da-DK" sz="950" dirty="0">
                <a:solidFill>
                  <a:schemeClr val="tx1"/>
                </a:solidFill>
              </a:rPr>
              <a:t> 3.g-ginnaat </a:t>
            </a:r>
            <a:r>
              <a:rPr lang="da-DK" sz="950" dirty="0" err="1">
                <a:solidFill>
                  <a:schemeClr val="tx1"/>
                </a:solidFill>
              </a:rPr>
              <a:t>misissoraanni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Akissutit</a:t>
            </a:r>
            <a:r>
              <a:rPr lang="da-DK" sz="950" dirty="0">
                <a:solidFill>
                  <a:schemeClr val="tx1"/>
                </a:solidFill>
              </a:rPr>
              <a:t> 2014-imut </a:t>
            </a:r>
            <a:r>
              <a:rPr lang="da-DK" sz="950" dirty="0" err="1">
                <a:solidFill>
                  <a:schemeClr val="tx1"/>
                </a:solidFill>
              </a:rPr>
              <a:t>assingupput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Ilinniartut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apersorneqartut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ataasiakkaat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oqarput</a:t>
            </a:r>
            <a:r>
              <a:rPr lang="da-DK" sz="950" dirty="0">
                <a:solidFill>
                  <a:schemeClr val="tx1"/>
                </a:solidFill>
              </a:rPr>
              <a:t> GUX-ip </a:t>
            </a:r>
            <a:r>
              <a:rPr lang="da-DK" sz="950" dirty="0" err="1">
                <a:solidFill>
                  <a:schemeClr val="tx1"/>
                </a:solidFill>
              </a:rPr>
              <a:t>kingorna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ilassutaasumik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ilinniaqqittariaqarlutik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maanna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sammivimminni</a:t>
            </a:r>
            <a:r>
              <a:rPr lang="da-DK" sz="950" dirty="0">
                <a:solidFill>
                  <a:schemeClr val="tx1"/>
                </a:solidFill>
              </a:rPr>
              <a:t> matematik A-mik </a:t>
            </a:r>
            <a:r>
              <a:rPr lang="da-DK" sz="950" dirty="0" err="1">
                <a:solidFill>
                  <a:schemeClr val="tx1"/>
                </a:solidFill>
              </a:rPr>
              <a:t>toqqaasinnaannginnamik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Ataatsip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tikkuarpaa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20"/>
          </p:nvPr>
        </p:nvSpPr>
        <p:spPr>
          <a:xfrm>
            <a:off x="228600" y="5461000"/>
            <a:ext cx="4424363" cy="8413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</a:t>
            </a:r>
            <a:fld id="{746D2C1C-1571-A04A-9EBB-BE89F40C540B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Ilinniaqqinnissamut</a:t>
            </a:r>
            <a:r>
              <a:rPr lang="da-DK" dirty="0"/>
              <a:t> </a:t>
            </a:r>
            <a:r>
              <a:rPr lang="da-DK" dirty="0" err="1"/>
              <a:t>piareersimaneq</a:t>
            </a:r>
            <a:r>
              <a:rPr lang="da-DK" dirty="0"/>
              <a:t> (2) </a:t>
            </a:r>
          </a:p>
        </p:txBody>
      </p:sp>
      <p:sp>
        <p:nvSpPr>
          <p:cNvPr id="17" name="Tekstboks 1"/>
          <p:cNvSpPr txBox="1"/>
          <p:nvPr/>
        </p:nvSpPr>
        <p:spPr>
          <a:xfrm>
            <a:off x="454163" y="3859834"/>
            <a:ext cx="3813037" cy="3194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4000"/>
              </a:lnSpc>
              <a:spcBef>
                <a:spcPts val="200"/>
              </a:spcBef>
              <a:spcAft>
                <a:spcPts val="200"/>
              </a:spcAft>
            </a:pPr>
            <a:r>
              <a:rPr lang="da-DK" sz="950" b="1" dirty="0">
                <a:latin typeface="+mj-lt"/>
                <a:cs typeface="Myriad Pro Light"/>
              </a:rPr>
              <a:t>As. 13. </a:t>
            </a:r>
            <a:r>
              <a:rPr lang="da-DK" sz="950" b="1" dirty="0" err="1">
                <a:latin typeface="+mj-lt"/>
                <a:cs typeface="Myriad Pro Light"/>
              </a:rPr>
              <a:t>Ilinniaqqinnissannut</a:t>
            </a:r>
            <a:r>
              <a:rPr lang="da-DK" sz="950" b="1" dirty="0">
                <a:latin typeface="+mj-lt"/>
                <a:cs typeface="Myriad Pro Light"/>
              </a:rPr>
              <a:t> </a:t>
            </a:r>
            <a:r>
              <a:rPr lang="da-DK" sz="950" b="1" dirty="0" err="1">
                <a:latin typeface="+mj-lt"/>
                <a:cs typeface="Myriad Pro Light"/>
              </a:rPr>
              <a:t>qanoq</a:t>
            </a:r>
            <a:r>
              <a:rPr lang="da-DK" sz="950" b="1" dirty="0">
                <a:latin typeface="+mj-lt"/>
                <a:cs typeface="Myriad Pro Light"/>
              </a:rPr>
              <a:t> </a:t>
            </a:r>
            <a:r>
              <a:rPr lang="da-DK" sz="950" b="1" dirty="0" err="1">
                <a:latin typeface="+mj-lt"/>
                <a:cs typeface="Myriad Pro Light"/>
              </a:rPr>
              <a:t>pilersaarpit</a:t>
            </a:r>
            <a:r>
              <a:rPr lang="da-DK" sz="950" b="1" dirty="0">
                <a:latin typeface="+mj-lt"/>
                <a:cs typeface="Myriad Pro Light"/>
              </a:rPr>
              <a:t>? 2015-imi </a:t>
            </a:r>
            <a:r>
              <a:rPr lang="da-DK" sz="950" b="1" dirty="0" err="1">
                <a:latin typeface="+mj-lt"/>
                <a:cs typeface="Myriad Pro Light"/>
              </a:rPr>
              <a:t>aamma</a:t>
            </a:r>
            <a:r>
              <a:rPr lang="da-DK" sz="950" b="1" dirty="0">
                <a:latin typeface="+mj-lt"/>
                <a:cs typeface="Myriad Pro Light"/>
              </a:rPr>
              <a:t> 2014-imi </a:t>
            </a:r>
            <a:r>
              <a:rPr lang="da-DK" sz="950" b="1" dirty="0" err="1">
                <a:latin typeface="+mj-lt"/>
                <a:cs typeface="Myriad Pro Light"/>
              </a:rPr>
              <a:t>ilinniartut</a:t>
            </a:r>
            <a:endParaRPr lang="da-DK" sz="950" b="1" dirty="0">
              <a:latin typeface="+mj-lt"/>
              <a:cs typeface="Myriad Pro Light"/>
            </a:endParaRPr>
          </a:p>
        </p:txBody>
      </p:sp>
      <p:graphicFrame>
        <p:nvGraphicFramePr>
          <p:cNvPr id="18" name="Pladsholder til indhold 13"/>
          <p:cNvGraphicFramePr>
            <a:graphicFrameLocks noGrp="1"/>
          </p:cNvGraphicFramePr>
          <p:nvPr>
            <p:ph sz="quarter" idx="19"/>
            <p:extLst>
              <p:ext uri="{D42A27DB-BD31-4B8C-83A1-F6EECF244321}">
                <p14:modId xmlns:p14="http://schemas.microsoft.com/office/powerpoint/2010/main" val="2783048122"/>
              </p:ext>
            </p:extLst>
          </p:nvPr>
        </p:nvGraphicFramePr>
        <p:xfrm>
          <a:off x="446820" y="4049799"/>
          <a:ext cx="3827721" cy="1627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Pladsholder til indhold 2"/>
          <p:cNvSpPr txBox="1">
            <a:spLocks/>
          </p:cNvSpPr>
          <p:nvPr/>
        </p:nvSpPr>
        <p:spPr bwMode="auto">
          <a:xfrm>
            <a:off x="4806696" y="1181100"/>
            <a:ext cx="4032504" cy="1811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809625" rtl="0" eaLnBrk="1" fontAlgn="base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ct val="100000"/>
              <a:buBlip>
                <a:blip r:embed="rId5"/>
              </a:buBlip>
              <a:defRPr lang="en-US" sz="1800" kern="1200" baseline="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1pPr>
            <a:lvl2pPr marL="685800" indent="-342900" algn="l" defTabSz="809625" rtl="0" eaLnBrk="1" fontAlgn="base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SzPct val="100000"/>
              <a:buBlip>
                <a:blip r:embed="rId6"/>
              </a:buBlip>
              <a:defRPr lang="en-US"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ＭＳ Ｐゴシック" charset="0"/>
                <a:cs typeface="Myriad Pro Light"/>
              </a:defRPr>
            </a:lvl2pPr>
            <a:lvl3pPr marL="612775" indent="-207963" algn="l" defTabSz="809625" rtl="0" eaLnBrk="1" fontAlgn="base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charset="0"/>
              <a:buChar char="•"/>
              <a:defRPr lang="en-US" sz="1100" kern="120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3pPr>
            <a:lvl4pPr marL="809625" indent="-196850" algn="l" defTabSz="809625" rtl="0" eaLnBrk="1" fontAlgn="base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Font typeface="Arial" charset="0"/>
              <a:buChar char="•"/>
              <a:defRPr lang="en-US" sz="1000" kern="120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4pPr>
            <a:lvl5pPr marL="1017588" indent="-207963" algn="l" defTabSz="809625" rtl="0" eaLnBrk="1" fontAlgn="base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tx2"/>
              </a:buClr>
              <a:buSzPct val="90000"/>
              <a:buFont typeface="Arial" charset="0"/>
              <a:buChar char="•"/>
              <a:tabLst>
                <a:tab pos="1017588" algn="l"/>
              </a:tabLst>
              <a:defRPr lang="en-US" sz="1000" kern="1200">
                <a:solidFill>
                  <a:srgbClr val="0D0D0D"/>
                </a:solidFill>
                <a:latin typeface="+mn-lt"/>
                <a:ea typeface="ＭＳ Ｐゴシック" charset="0"/>
                <a:cs typeface="Myriad Pro Light"/>
              </a:defRPr>
            </a:lvl5pPr>
            <a:lvl6pPr marL="2228690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3906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9123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4339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buNone/>
              <a:defRPr/>
            </a:pPr>
            <a:r>
              <a:rPr lang="da-DK" sz="950" dirty="0">
                <a:solidFill>
                  <a:schemeClr val="tx1"/>
                </a:solidFill>
              </a:rPr>
              <a:t>matematik A </a:t>
            </a:r>
            <a:r>
              <a:rPr lang="da-DK" sz="950" dirty="0" err="1">
                <a:solidFill>
                  <a:schemeClr val="tx1"/>
                </a:solidFill>
              </a:rPr>
              <a:t>toqqarsimagaluarlugu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ikippallaaramilli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aallartissinnaasimanatik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Tamanna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ilinniarfiit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ilaasa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qisuariarfigisimavaat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sammiviit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minnerpaaffissalerlugit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ilaatigut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tuluttut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matematikkimilu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Tassuunakkut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ingerlaqqiffiusumik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ilinniakkani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piumasaqaatit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angusinnaalerpaat</a:t>
            </a:r>
            <a:r>
              <a:rPr lang="da-DK" sz="950" dirty="0">
                <a:solidFill>
                  <a:schemeClr val="tx1"/>
                </a:solidFill>
              </a:rPr>
              <a:t>.</a:t>
            </a:r>
          </a:p>
          <a:p>
            <a:pPr marL="0" indent="0">
              <a:lnSpc>
                <a:spcPct val="114000"/>
              </a:lnSpc>
              <a:buNone/>
              <a:defRPr/>
            </a:pPr>
            <a:r>
              <a:rPr lang="da-DK" sz="950" dirty="0" err="1">
                <a:solidFill>
                  <a:schemeClr val="tx1"/>
                </a:solidFill>
              </a:rPr>
              <a:t>Ilinniartitsisut</a:t>
            </a:r>
            <a:r>
              <a:rPr lang="da-DK" sz="950" dirty="0">
                <a:solidFill>
                  <a:schemeClr val="tx1"/>
                </a:solidFill>
              </a:rPr>
              <a:t> 25 %-</a:t>
            </a:r>
            <a:r>
              <a:rPr lang="da-DK" sz="950" dirty="0" err="1">
                <a:solidFill>
                  <a:schemeClr val="tx1"/>
                </a:solidFill>
              </a:rPr>
              <a:t>iisa</a:t>
            </a:r>
            <a:r>
              <a:rPr lang="da-DK" sz="950" dirty="0">
                <a:solidFill>
                  <a:schemeClr val="tx1"/>
                </a:solidFill>
              </a:rPr>
              <a:t> 2015-imi </a:t>
            </a:r>
            <a:r>
              <a:rPr lang="da-DK" sz="950" dirty="0" err="1">
                <a:solidFill>
                  <a:schemeClr val="tx1"/>
                </a:solidFill>
              </a:rPr>
              <a:t>isumaqatigilluinnarpaat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isumaqatigaluguluunniit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ilinniiartut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maanna</a:t>
            </a:r>
            <a:r>
              <a:rPr lang="da-DK" sz="950" dirty="0">
                <a:solidFill>
                  <a:schemeClr val="tx1"/>
                </a:solidFill>
              </a:rPr>
              <a:t> GUX-imi </a:t>
            </a:r>
            <a:r>
              <a:rPr lang="da-DK" sz="950" dirty="0" err="1">
                <a:solidFill>
                  <a:schemeClr val="tx1"/>
                </a:solidFill>
              </a:rPr>
              <a:t>qaffasissumik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killiffeqartartut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Ilinniartitsisut</a:t>
            </a:r>
            <a:r>
              <a:rPr lang="da-DK" sz="950" dirty="0">
                <a:solidFill>
                  <a:schemeClr val="tx1"/>
                </a:solidFill>
              </a:rPr>
              <a:t> 45 %-ii </a:t>
            </a:r>
            <a:r>
              <a:rPr lang="da-DK" sz="950" dirty="0" err="1">
                <a:solidFill>
                  <a:schemeClr val="tx1"/>
                </a:solidFill>
              </a:rPr>
              <a:t>oqarput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ilinniaqqinnissaminnut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tunngavissinneqarluartartut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Tamatuma</a:t>
            </a:r>
            <a:r>
              <a:rPr lang="da-DK" sz="950" dirty="0">
                <a:solidFill>
                  <a:schemeClr val="tx1"/>
                </a:solidFill>
              </a:rPr>
              <a:t> 2014-imi </a:t>
            </a:r>
            <a:r>
              <a:rPr lang="da-DK" sz="950" dirty="0" err="1">
                <a:solidFill>
                  <a:schemeClr val="tx1"/>
                </a:solidFill>
              </a:rPr>
              <a:t>akissutit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assigai</a:t>
            </a:r>
            <a:r>
              <a:rPr lang="da-DK" sz="95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4" name="Tekstboks 1"/>
          <p:cNvSpPr txBox="1"/>
          <p:nvPr/>
        </p:nvSpPr>
        <p:spPr>
          <a:xfrm>
            <a:off x="4772829" y="3467100"/>
            <a:ext cx="3813037" cy="3332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4000"/>
              </a:lnSpc>
              <a:spcBef>
                <a:spcPts val="200"/>
              </a:spcBef>
              <a:spcAft>
                <a:spcPts val="200"/>
              </a:spcAft>
            </a:pPr>
            <a:r>
              <a:rPr lang="da-DK" sz="950" b="1" dirty="0">
                <a:latin typeface="+mj-lt"/>
                <a:cs typeface="Myriad Pro Light"/>
              </a:rPr>
              <a:t>As. 14. </a:t>
            </a:r>
            <a:r>
              <a:rPr lang="da-DK" sz="950" b="1" dirty="0" err="1">
                <a:latin typeface="+mj-lt"/>
                <a:cs typeface="Myriad Pro Light"/>
              </a:rPr>
              <a:t>Ilinniartut</a:t>
            </a:r>
            <a:r>
              <a:rPr lang="da-DK" sz="950" b="1" dirty="0">
                <a:latin typeface="+mj-lt"/>
                <a:cs typeface="Myriad Pro Light"/>
              </a:rPr>
              <a:t> </a:t>
            </a:r>
            <a:r>
              <a:rPr lang="da-DK" sz="950" b="1" dirty="0" err="1">
                <a:latin typeface="+mj-lt"/>
                <a:cs typeface="Myriad Pro Light"/>
              </a:rPr>
              <a:t>ilinniakkatigut</a:t>
            </a:r>
            <a:r>
              <a:rPr lang="da-DK" sz="950" b="1" dirty="0">
                <a:latin typeface="+mj-lt"/>
                <a:cs typeface="Myriad Pro Light"/>
              </a:rPr>
              <a:t> </a:t>
            </a:r>
            <a:r>
              <a:rPr lang="da-DK" sz="950" b="1" dirty="0" err="1">
                <a:latin typeface="+mj-lt"/>
                <a:cs typeface="Myriad Pro Light"/>
              </a:rPr>
              <a:t>qaffasissumik</a:t>
            </a:r>
            <a:r>
              <a:rPr lang="da-DK" sz="950" b="1" dirty="0">
                <a:latin typeface="+mj-lt"/>
                <a:cs typeface="Myriad Pro Light"/>
              </a:rPr>
              <a:t> </a:t>
            </a:r>
            <a:r>
              <a:rPr lang="da-DK" sz="950" b="1" dirty="0" err="1">
                <a:latin typeface="+mj-lt"/>
                <a:cs typeface="Myriad Pro Light"/>
              </a:rPr>
              <a:t>angusaqartarnerat</a:t>
            </a:r>
            <a:r>
              <a:rPr lang="da-DK" sz="950" b="1" dirty="0">
                <a:latin typeface="+mj-lt"/>
                <a:cs typeface="Myriad Pro Light"/>
              </a:rPr>
              <a:t> </a:t>
            </a:r>
            <a:r>
              <a:rPr lang="da-DK" sz="950" b="1" dirty="0" err="1">
                <a:latin typeface="+mj-lt"/>
                <a:cs typeface="Myriad Pro Light"/>
              </a:rPr>
              <a:t>isumaqatigaajuk</a:t>
            </a:r>
            <a:r>
              <a:rPr lang="da-DK" sz="950" b="1" dirty="0">
                <a:latin typeface="+mj-lt"/>
                <a:cs typeface="Myriad Pro Light"/>
              </a:rPr>
              <a:t>? </a:t>
            </a:r>
            <a:r>
              <a:rPr lang="da-DK" sz="950" b="1" dirty="0" err="1">
                <a:latin typeface="+mj-lt"/>
                <a:cs typeface="Myriad Pro Light"/>
              </a:rPr>
              <a:t>Ilinniartitsisut</a:t>
            </a:r>
            <a:r>
              <a:rPr lang="da-DK" sz="950" b="1" dirty="0">
                <a:latin typeface="+mj-lt"/>
                <a:cs typeface="Myriad Pro Light"/>
              </a:rPr>
              <a:t> 2015 </a:t>
            </a:r>
            <a:r>
              <a:rPr lang="da-DK" sz="950" b="1" dirty="0" err="1">
                <a:latin typeface="+mj-lt"/>
                <a:cs typeface="Myriad Pro Light"/>
              </a:rPr>
              <a:t>aamma</a:t>
            </a:r>
            <a:r>
              <a:rPr lang="da-DK" sz="950" b="1" dirty="0">
                <a:latin typeface="+mj-lt"/>
                <a:cs typeface="Myriad Pro Light"/>
              </a:rPr>
              <a:t> 2014</a:t>
            </a:r>
          </a:p>
        </p:txBody>
      </p:sp>
    </p:spTree>
    <p:extLst>
      <p:ext uri="{BB962C8B-B14F-4D97-AF65-F5344CB8AC3E}">
        <p14:creationId xmlns:p14="http://schemas.microsoft.com/office/powerpoint/2010/main" val="21410077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20"/>
          </p:nvPr>
        </p:nvSpPr>
        <p:spPr>
          <a:xfrm>
            <a:off x="228600" y="5461000"/>
            <a:ext cx="4424363" cy="8413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</a:t>
            </a:r>
            <a:fld id="{746D2C1C-1571-A04A-9EBB-BE89F40C540B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Ilinnialernissamut</a:t>
            </a:r>
            <a:r>
              <a:rPr lang="da-DK" dirty="0"/>
              <a:t> </a:t>
            </a:r>
            <a:r>
              <a:rPr lang="da-DK" dirty="0" err="1"/>
              <a:t>piginnaasaqarneq</a:t>
            </a:r>
            <a:endParaRPr lang="da-DK" dirty="0"/>
          </a:p>
        </p:txBody>
      </p:sp>
      <p:sp>
        <p:nvSpPr>
          <p:cNvPr id="12" name="Pladsholder til indhold 2"/>
          <p:cNvSpPr>
            <a:spLocks noGrp="1"/>
          </p:cNvSpPr>
          <p:nvPr>
            <p:ph sz="quarter" idx="18"/>
          </p:nvPr>
        </p:nvSpPr>
        <p:spPr>
          <a:xfrm>
            <a:off x="457200" y="1104900"/>
            <a:ext cx="4045875" cy="2057400"/>
          </a:xfrm>
        </p:spPr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da-DK" sz="950" b="1" dirty="0" err="1">
                <a:solidFill>
                  <a:schemeClr val="tx1"/>
                </a:solidFill>
              </a:rPr>
              <a:t>Iluarsartuusseqqinnerup</a:t>
            </a:r>
            <a:r>
              <a:rPr lang="da-DK" sz="950" b="1" dirty="0">
                <a:solidFill>
                  <a:schemeClr val="tx1"/>
                </a:solidFill>
              </a:rPr>
              <a:t> 3.g-t </a:t>
            </a:r>
            <a:r>
              <a:rPr lang="da-DK" sz="950" b="1" dirty="0" err="1">
                <a:solidFill>
                  <a:schemeClr val="tx1"/>
                </a:solidFill>
              </a:rPr>
              <a:t>ilinnialernissamut</a:t>
            </a:r>
            <a:r>
              <a:rPr lang="da-DK" sz="950" b="1" dirty="0">
                <a:solidFill>
                  <a:schemeClr val="tx1"/>
                </a:solidFill>
              </a:rPr>
              <a:t> </a:t>
            </a:r>
            <a:r>
              <a:rPr lang="da-DK" sz="950" b="1" dirty="0" err="1">
                <a:solidFill>
                  <a:schemeClr val="tx1"/>
                </a:solidFill>
              </a:rPr>
              <a:t>piginnaasaqarnerannut</a:t>
            </a:r>
            <a:r>
              <a:rPr lang="da-DK" sz="950" b="1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sunniuteqarnera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naliliinermi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erseqqissumik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uuttorneqarsinnaasumillu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takujuminaappoq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Kisianni</a:t>
            </a:r>
            <a:r>
              <a:rPr lang="da-DK" sz="950" dirty="0">
                <a:solidFill>
                  <a:schemeClr val="tx1"/>
                </a:solidFill>
              </a:rPr>
              <a:t> 2015-imi </a:t>
            </a:r>
            <a:r>
              <a:rPr lang="da-DK" sz="950" dirty="0" err="1">
                <a:solidFill>
                  <a:schemeClr val="tx1"/>
                </a:solidFill>
              </a:rPr>
              <a:t>ilinniartut</a:t>
            </a:r>
            <a:r>
              <a:rPr lang="da-DK" sz="950" dirty="0">
                <a:solidFill>
                  <a:schemeClr val="tx1"/>
                </a:solidFill>
              </a:rPr>
              <a:t> 2014-imiit </a:t>
            </a:r>
            <a:r>
              <a:rPr lang="da-DK" sz="950" dirty="0" err="1">
                <a:solidFill>
                  <a:schemeClr val="tx1"/>
                </a:solidFill>
              </a:rPr>
              <a:t>amerlanerit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nalilerpaat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namminneerlutik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paasissutissanik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ujarlersinnaallutik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ilinniakkaminnik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saqqummiisinnaallutik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annertuunik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ilusilersuillutillu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paasinnissinnaallutik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sammisallu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assigiinngitsut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apersuusersuisumik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isummerfigisinnaallugit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Aappaagu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naliliinermi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erseqqississaaq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pitsanngoriartorneq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ingerlaannarnersoq</a:t>
            </a:r>
            <a:r>
              <a:rPr lang="da-DK" sz="950" dirty="0">
                <a:solidFill>
                  <a:schemeClr val="tx1"/>
                </a:solidFill>
              </a:rPr>
              <a:t>.</a:t>
            </a:r>
          </a:p>
        </p:txBody>
      </p:sp>
      <p:graphicFrame>
        <p:nvGraphicFramePr>
          <p:cNvPr id="15" name="Tabel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6757495"/>
              </p:ext>
            </p:extLst>
          </p:nvPr>
        </p:nvGraphicFramePr>
        <p:xfrm>
          <a:off x="457200" y="3286207"/>
          <a:ext cx="4045874" cy="21341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005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72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72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12022">
                <a:tc>
                  <a:txBody>
                    <a:bodyPr/>
                    <a:lstStyle/>
                    <a:p>
                      <a:pPr algn="ctr" fontAlgn="b"/>
                      <a:endParaRPr lang="da-DK" sz="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 err="1">
                          <a:effectLst/>
                          <a:latin typeface="+mn-lt"/>
                        </a:rPr>
                        <a:t>Annertoorujus-suarmik</a:t>
                      </a:r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a-DK" sz="800" b="0" i="0" u="none" strike="noStrike" dirty="0" err="1">
                          <a:effectLst/>
                          <a:latin typeface="+mn-lt"/>
                        </a:rPr>
                        <a:t>annertuumil-luunniit</a:t>
                      </a:r>
                      <a:r>
                        <a:rPr lang="da-DK" sz="800" b="0" i="0" u="none" strike="noStrike" baseline="0" dirty="0">
                          <a:effectLst/>
                          <a:latin typeface="+mn-lt"/>
                        </a:rPr>
                        <a:t> </a:t>
                      </a:r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2015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2014-imiit -15-imut </a:t>
                      </a:r>
                      <a:r>
                        <a:rPr lang="da-DK" sz="800" b="0" i="0" u="none" strike="noStrike" dirty="0" err="1">
                          <a:effectLst/>
                          <a:latin typeface="+mn-lt"/>
                        </a:rPr>
                        <a:t>nikeriarneq</a:t>
                      </a:r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 %-</a:t>
                      </a:r>
                      <a:r>
                        <a:rPr lang="da-DK" sz="800" b="0" i="0" u="none" strike="noStrike" dirty="0" err="1">
                          <a:effectLst/>
                          <a:latin typeface="+mn-lt"/>
                        </a:rPr>
                        <a:t>inngorlugu</a:t>
                      </a:r>
                      <a:endParaRPr lang="da-DK" sz="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0353">
                <a:tc>
                  <a:txBody>
                    <a:bodyPr/>
                    <a:lstStyle/>
                    <a:p>
                      <a:pPr algn="l" fontAlgn="b"/>
                      <a:r>
                        <a:rPr lang="da-DK" sz="800" b="0" i="0" u="none" strike="noStrike" dirty="0" err="1">
                          <a:effectLst/>
                          <a:latin typeface="+mn-lt"/>
                        </a:rPr>
                        <a:t>Suleriaatsinik</a:t>
                      </a:r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a-DK" sz="800" b="0" i="0" u="none" strike="noStrike" dirty="0" err="1">
                          <a:effectLst/>
                          <a:latin typeface="+mn-lt"/>
                        </a:rPr>
                        <a:t>assigiinngitsunik</a:t>
                      </a:r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a-DK" sz="800" b="0" i="0" u="none" strike="noStrike" dirty="0" err="1">
                          <a:effectLst/>
                          <a:latin typeface="+mn-lt"/>
                        </a:rPr>
                        <a:t>atuineq</a:t>
                      </a:r>
                      <a:endParaRPr lang="da-DK" sz="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77%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1 ↑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0353">
                <a:tc>
                  <a:txBody>
                    <a:bodyPr/>
                    <a:lstStyle/>
                    <a:p>
                      <a:pPr algn="l" fontAlgn="b"/>
                      <a:r>
                        <a:rPr lang="da-DK" sz="800" b="0" i="0" u="none" strike="noStrike" dirty="0" err="1">
                          <a:effectLst/>
                          <a:latin typeface="+mn-lt"/>
                        </a:rPr>
                        <a:t>Nammineerluni</a:t>
                      </a:r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a-DK" sz="800" b="0" i="0" u="none" strike="noStrike" dirty="0" err="1">
                          <a:effectLst/>
                          <a:latin typeface="+mn-lt"/>
                        </a:rPr>
                        <a:t>paasissutissarsiorneq</a:t>
                      </a:r>
                      <a:endParaRPr lang="da-DK" sz="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82%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6 ↑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0353">
                <a:tc>
                  <a:txBody>
                    <a:bodyPr/>
                    <a:lstStyle/>
                    <a:p>
                      <a:pPr algn="l" fontAlgn="b"/>
                      <a:r>
                        <a:rPr lang="da-DK" sz="800" b="0" i="0" u="none" strike="noStrike" dirty="0" err="1">
                          <a:effectLst/>
                          <a:latin typeface="+mn-lt"/>
                        </a:rPr>
                        <a:t>Ilinniakkanik</a:t>
                      </a:r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a-DK" sz="800" b="0" i="0" u="none" strike="noStrike" dirty="0" err="1">
                          <a:effectLst/>
                          <a:latin typeface="+mn-lt"/>
                        </a:rPr>
                        <a:t>naapertuuttumik</a:t>
                      </a:r>
                      <a:r>
                        <a:rPr lang="da-DK" sz="800" b="0" i="0" u="none" strike="noStrike" baseline="0" dirty="0">
                          <a:effectLst/>
                          <a:latin typeface="+mn-lt"/>
                        </a:rPr>
                        <a:t> </a:t>
                      </a:r>
                      <a:r>
                        <a:rPr lang="da-DK" sz="800" b="0" i="0" u="none" strike="noStrike" baseline="0" dirty="0" err="1">
                          <a:effectLst/>
                          <a:latin typeface="+mn-lt"/>
                        </a:rPr>
                        <a:t>paasinartumillu</a:t>
                      </a:r>
                      <a:r>
                        <a:rPr lang="da-DK" sz="800" b="0" i="0" u="none" strike="noStrike" baseline="0" dirty="0">
                          <a:effectLst/>
                          <a:latin typeface="+mn-lt"/>
                        </a:rPr>
                        <a:t> </a:t>
                      </a:r>
                      <a:r>
                        <a:rPr lang="da-DK" sz="800" b="0" i="0" u="none" strike="noStrike" baseline="0" dirty="0" err="1">
                          <a:effectLst/>
                          <a:latin typeface="+mn-lt"/>
                        </a:rPr>
                        <a:t>saqqummiineq</a:t>
                      </a:r>
                      <a:endParaRPr lang="da-DK" sz="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67%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81043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13 ↑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0353">
                <a:tc>
                  <a:txBody>
                    <a:bodyPr/>
                    <a:lstStyle/>
                    <a:p>
                      <a:pPr algn="l" fontAlgn="b"/>
                      <a:r>
                        <a:rPr lang="da-DK" sz="800" b="0" i="0" u="none" strike="noStrike" dirty="0" err="1">
                          <a:effectLst/>
                          <a:latin typeface="+mn-lt"/>
                        </a:rPr>
                        <a:t>Ilinniakkat</a:t>
                      </a:r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a-DK" sz="800" b="0" i="0" u="none" strike="noStrike" dirty="0" err="1">
                          <a:effectLst/>
                          <a:latin typeface="+mn-lt"/>
                        </a:rPr>
                        <a:t>annertuut</a:t>
                      </a:r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a-DK" sz="800" b="0" i="0" u="none" strike="noStrike" dirty="0" err="1">
                          <a:effectLst/>
                          <a:latin typeface="+mn-lt"/>
                        </a:rPr>
                        <a:t>ilusilersorlugillu</a:t>
                      </a:r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a-DK" sz="800" b="0" i="0" u="none" strike="noStrike" dirty="0" err="1">
                          <a:effectLst/>
                          <a:latin typeface="+mn-lt"/>
                        </a:rPr>
                        <a:t>paasinerat</a:t>
                      </a:r>
                      <a:endParaRPr lang="da-DK" sz="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65%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81043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14 ↑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0353">
                <a:tc>
                  <a:txBody>
                    <a:bodyPr/>
                    <a:lstStyle/>
                    <a:p>
                      <a:pPr algn="l" fontAlgn="b"/>
                      <a:r>
                        <a:rPr lang="da-DK" sz="800" b="0" i="0" u="none" strike="noStrike" dirty="0" err="1">
                          <a:effectLst/>
                          <a:latin typeface="+mn-lt"/>
                        </a:rPr>
                        <a:t>Teoriinik</a:t>
                      </a:r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a-DK" sz="800" b="0" i="0" u="none" strike="noStrike" dirty="0" err="1">
                          <a:effectLst/>
                          <a:latin typeface="+mn-lt"/>
                        </a:rPr>
                        <a:t>atuisinnaaneq</a:t>
                      </a:r>
                      <a:endParaRPr lang="da-DK" sz="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60%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81043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1 ↑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0353">
                <a:tc>
                  <a:txBody>
                    <a:bodyPr/>
                    <a:lstStyle/>
                    <a:p>
                      <a:pPr algn="l" fontAlgn="b"/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Sammisat </a:t>
                      </a:r>
                      <a:r>
                        <a:rPr lang="da-DK" sz="800" b="0" i="0" u="none" strike="noStrike" dirty="0" err="1">
                          <a:effectLst/>
                          <a:latin typeface="+mn-lt"/>
                        </a:rPr>
                        <a:t>apersuusersuisumik</a:t>
                      </a:r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a-DK" sz="800" b="0" i="0" u="none" strike="noStrike" dirty="0" err="1">
                          <a:effectLst/>
                          <a:latin typeface="+mn-lt"/>
                        </a:rPr>
                        <a:t>oqallisigalugillu</a:t>
                      </a:r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a-DK" sz="800" b="0" i="0" u="none" strike="noStrike" dirty="0" err="1">
                          <a:effectLst/>
                          <a:latin typeface="+mn-lt"/>
                        </a:rPr>
                        <a:t>isummersorfiginerat</a:t>
                      </a:r>
                      <a:endParaRPr lang="da-DK" sz="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81043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65%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81043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9 ↑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16" name="Tekstboks 1"/>
          <p:cNvSpPr txBox="1"/>
          <p:nvPr/>
        </p:nvSpPr>
        <p:spPr>
          <a:xfrm>
            <a:off x="470571" y="2958544"/>
            <a:ext cx="3886201" cy="3332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4000"/>
              </a:lnSpc>
              <a:spcBef>
                <a:spcPts val="200"/>
              </a:spcBef>
              <a:spcAft>
                <a:spcPts val="200"/>
              </a:spcAft>
            </a:pPr>
            <a:r>
              <a:rPr lang="da-DK" sz="950" b="1" dirty="0">
                <a:latin typeface="+mj-lt"/>
                <a:cs typeface="Myriad Pro Light"/>
              </a:rPr>
              <a:t>Tabel 5. 3.g-mi </a:t>
            </a:r>
            <a:r>
              <a:rPr lang="da-DK" sz="950" b="1" dirty="0" err="1">
                <a:latin typeface="+mj-lt"/>
                <a:cs typeface="Myriad Pro Light"/>
              </a:rPr>
              <a:t>ilinniartut</a:t>
            </a:r>
            <a:r>
              <a:rPr lang="da-DK" sz="950" b="1" dirty="0">
                <a:latin typeface="+mj-lt"/>
                <a:cs typeface="Myriad Pro Light"/>
              </a:rPr>
              <a:t> </a:t>
            </a:r>
            <a:r>
              <a:rPr lang="da-DK" sz="950" b="1" dirty="0" err="1">
                <a:latin typeface="+mj-lt"/>
                <a:cs typeface="Myriad Pro Light"/>
              </a:rPr>
              <a:t>makkunatigut</a:t>
            </a:r>
            <a:r>
              <a:rPr lang="da-DK" sz="950" b="1" dirty="0">
                <a:latin typeface="+mj-lt"/>
                <a:cs typeface="Myriad Pro Light"/>
              </a:rPr>
              <a:t> </a:t>
            </a:r>
            <a:r>
              <a:rPr lang="da-DK" sz="950" b="1" dirty="0" err="1">
                <a:latin typeface="+mj-lt"/>
                <a:cs typeface="Myriad Pro Light"/>
              </a:rPr>
              <a:t>piginnaasaqalersimanerminnik</a:t>
            </a:r>
            <a:r>
              <a:rPr lang="da-DK" sz="950" b="1" dirty="0">
                <a:latin typeface="+mj-lt"/>
                <a:cs typeface="Myriad Pro Light"/>
              </a:rPr>
              <a:t> %-</a:t>
            </a:r>
            <a:r>
              <a:rPr lang="da-DK" sz="950" b="1" dirty="0" err="1">
                <a:latin typeface="+mj-lt"/>
                <a:cs typeface="Myriad Pro Light"/>
              </a:rPr>
              <a:t>inngorlugu</a:t>
            </a:r>
            <a:r>
              <a:rPr lang="da-DK" sz="950" b="1" dirty="0">
                <a:latin typeface="+mj-lt"/>
                <a:cs typeface="Myriad Pro Light"/>
              </a:rPr>
              <a:t> </a:t>
            </a:r>
            <a:r>
              <a:rPr lang="da-DK" sz="950" b="1" dirty="0" err="1">
                <a:latin typeface="+mj-lt"/>
                <a:cs typeface="Myriad Pro Light"/>
              </a:rPr>
              <a:t>naliliinerat</a:t>
            </a:r>
            <a:r>
              <a:rPr lang="da-DK" sz="950" b="1" dirty="0">
                <a:latin typeface="+mj-lt"/>
                <a:cs typeface="Myriad Pro Light"/>
              </a:rPr>
              <a:t>:</a:t>
            </a:r>
          </a:p>
        </p:txBody>
      </p:sp>
      <p:graphicFrame>
        <p:nvGraphicFramePr>
          <p:cNvPr id="14" name="Tabel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251449"/>
              </p:ext>
            </p:extLst>
          </p:nvPr>
        </p:nvGraphicFramePr>
        <p:xfrm>
          <a:off x="4795838" y="3520441"/>
          <a:ext cx="4082901" cy="19788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2164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8062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8062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3317">
                <a:tc>
                  <a:txBody>
                    <a:bodyPr/>
                    <a:lstStyle/>
                    <a:p>
                      <a:pPr algn="ctr" fontAlgn="b"/>
                      <a:endParaRPr lang="da-DK" sz="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 err="1">
                          <a:effectLst/>
                          <a:latin typeface="+mn-lt"/>
                        </a:rPr>
                        <a:t>Isumaqataallui-nnartut</a:t>
                      </a:r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a-DK" sz="800" b="0" i="0" u="none" strike="noStrike" dirty="0" err="1">
                          <a:effectLst/>
                          <a:latin typeface="+mn-lt"/>
                        </a:rPr>
                        <a:t>imlt</a:t>
                      </a:r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. </a:t>
                      </a:r>
                      <a:r>
                        <a:rPr lang="da-DK" sz="800" b="0" i="0" u="none" strike="noStrike" dirty="0" err="1">
                          <a:effectLst/>
                          <a:latin typeface="+mn-lt"/>
                        </a:rPr>
                        <a:t>isumaqataasut</a:t>
                      </a:r>
                      <a:endParaRPr lang="da-DK" sz="800" b="0" i="0" u="none" strike="noStrike" dirty="0"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2015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2014-imiit -15-imut</a:t>
                      </a:r>
                      <a:r>
                        <a:rPr lang="da-DK" sz="800" b="0" i="0" u="none" strike="noStrike" baseline="0" dirty="0">
                          <a:effectLst/>
                          <a:latin typeface="+mn-lt"/>
                        </a:rPr>
                        <a:t> </a:t>
                      </a:r>
                      <a:r>
                        <a:rPr lang="da-DK" sz="800" b="0" i="0" u="none" strike="noStrike" baseline="0" dirty="0" err="1">
                          <a:effectLst/>
                          <a:latin typeface="+mn-lt"/>
                        </a:rPr>
                        <a:t>nikinneq</a:t>
                      </a:r>
                      <a:endParaRPr lang="da-DK" sz="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6335">
                <a:tc>
                  <a:txBody>
                    <a:bodyPr/>
                    <a:lstStyle/>
                    <a:p>
                      <a:pPr algn="l" fontAlgn="b"/>
                      <a:r>
                        <a:rPr lang="da-DK" sz="800" b="0" i="0" u="none" strike="noStrike" dirty="0" err="1">
                          <a:effectLst/>
                          <a:latin typeface="+mn-lt"/>
                        </a:rPr>
                        <a:t>Suleriaatsinik</a:t>
                      </a:r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a-DK" sz="800" b="0" i="0" u="none" strike="noStrike" dirty="0" err="1">
                          <a:effectLst/>
                          <a:latin typeface="+mn-lt"/>
                        </a:rPr>
                        <a:t>paasinninneq</a:t>
                      </a:r>
                      <a:endParaRPr lang="da-DK" sz="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76%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4 </a:t>
                      </a:r>
                      <a:r>
                        <a:rPr lang="da-DK" sz="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↑</a:t>
                      </a:r>
                      <a:endParaRPr lang="da-DK" sz="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6335">
                <a:tc>
                  <a:txBody>
                    <a:bodyPr/>
                    <a:lstStyle/>
                    <a:p>
                      <a:pPr algn="l" fontAlgn="b"/>
                      <a:r>
                        <a:rPr lang="da-DK" sz="800" b="0" i="0" u="none" strike="noStrike" dirty="0" err="1">
                          <a:effectLst/>
                          <a:latin typeface="+mn-lt"/>
                        </a:rPr>
                        <a:t>Ilinniarnermi</a:t>
                      </a:r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a-DK" sz="800" b="0" i="0" u="none" strike="noStrike" dirty="0" err="1">
                          <a:effectLst/>
                          <a:latin typeface="+mn-lt"/>
                        </a:rPr>
                        <a:t>suleqatigiilluarneq</a:t>
                      </a:r>
                      <a:endParaRPr lang="da-DK" sz="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67%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6 </a:t>
                      </a:r>
                      <a:r>
                        <a:rPr lang="da-DK" sz="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↑</a:t>
                      </a:r>
                      <a:endParaRPr lang="da-DK" sz="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6335">
                <a:tc>
                  <a:txBody>
                    <a:bodyPr/>
                    <a:lstStyle/>
                    <a:p>
                      <a:pPr algn="l" fontAlgn="b"/>
                      <a:r>
                        <a:rPr lang="da-DK" sz="800" b="0" i="0" u="none" strike="noStrike" dirty="0" err="1">
                          <a:effectLst/>
                          <a:latin typeface="+mn-lt"/>
                        </a:rPr>
                        <a:t>Ilinniagassamik</a:t>
                      </a:r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a-DK" sz="800" b="0" i="0" u="none" strike="noStrike" dirty="0" err="1">
                          <a:effectLst/>
                          <a:latin typeface="+mn-lt"/>
                        </a:rPr>
                        <a:t>toqqaanissamut</a:t>
                      </a:r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a-DK" sz="800" b="0" i="0" u="none" strike="noStrike" dirty="0" err="1">
                          <a:effectLst/>
                          <a:latin typeface="+mn-lt"/>
                        </a:rPr>
                        <a:t>piginnaasaqarlualerneq</a:t>
                      </a:r>
                      <a:endParaRPr lang="da-DK" sz="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45%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6335">
                <a:tc>
                  <a:txBody>
                    <a:bodyPr/>
                    <a:lstStyle/>
                    <a:p>
                      <a:pPr algn="l" fontAlgn="b"/>
                      <a:r>
                        <a:rPr lang="da-DK" sz="800" b="0" i="0" u="none" strike="noStrike" dirty="0" err="1">
                          <a:effectLst/>
                          <a:latin typeface="+mn-lt"/>
                        </a:rPr>
                        <a:t>Paasissutissanik</a:t>
                      </a:r>
                      <a:r>
                        <a:rPr lang="da-DK" sz="800" b="0" i="0" u="none" strike="noStrike" baseline="0" dirty="0">
                          <a:effectLst/>
                          <a:latin typeface="+mn-lt"/>
                        </a:rPr>
                        <a:t> </a:t>
                      </a:r>
                      <a:r>
                        <a:rPr lang="da-DK" sz="800" b="0" i="0" u="none" strike="noStrike" baseline="0" dirty="0" err="1">
                          <a:effectLst/>
                          <a:latin typeface="+mn-lt"/>
                        </a:rPr>
                        <a:t>pitsaassuseqartumik</a:t>
                      </a:r>
                      <a:r>
                        <a:rPr lang="da-DK" sz="800" b="0" i="0" u="none" strike="noStrike" baseline="0" dirty="0">
                          <a:effectLst/>
                          <a:latin typeface="+mn-lt"/>
                        </a:rPr>
                        <a:t> </a:t>
                      </a:r>
                      <a:r>
                        <a:rPr lang="da-DK" sz="800" b="0" i="0" u="none" strike="noStrike" baseline="0" dirty="0" err="1">
                          <a:effectLst/>
                          <a:latin typeface="+mn-lt"/>
                        </a:rPr>
                        <a:t>ujarlersinnaaneq</a:t>
                      </a:r>
                      <a:endParaRPr lang="da-DK" sz="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40%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6335">
                <a:tc>
                  <a:txBody>
                    <a:bodyPr/>
                    <a:lstStyle/>
                    <a:p>
                      <a:pPr algn="l" fontAlgn="b"/>
                      <a:r>
                        <a:rPr lang="da-DK" sz="800" b="0" i="0" u="none" strike="noStrike" dirty="0" err="1">
                          <a:effectLst/>
                          <a:latin typeface="+mn-lt"/>
                        </a:rPr>
                        <a:t>Ilinniarnermi</a:t>
                      </a:r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da-DK" sz="800" b="0" i="0" u="none" strike="noStrike" dirty="0" err="1">
                          <a:effectLst/>
                          <a:latin typeface="+mn-lt"/>
                        </a:rPr>
                        <a:t>pitsaasunik</a:t>
                      </a:r>
                      <a:r>
                        <a:rPr lang="da-DK" sz="800" b="0" i="0" u="none" strike="noStrike" baseline="0" dirty="0">
                          <a:effectLst/>
                          <a:latin typeface="+mn-lt"/>
                        </a:rPr>
                        <a:t> </a:t>
                      </a:r>
                      <a:r>
                        <a:rPr lang="da-DK" sz="800" b="0" i="0" u="none" strike="noStrike" baseline="0" dirty="0" err="1">
                          <a:effectLst/>
                          <a:latin typeface="+mn-lt"/>
                        </a:rPr>
                        <a:t>ileqqoqarneq</a:t>
                      </a:r>
                      <a:endParaRPr lang="da-DK" sz="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34%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800" b="0" i="0" u="none" strike="noStrike" dirty="0"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9" name="Tekstboks 1"/>
          <p:cNvSpPr txBox="1"/>
          <p:nvPr/>
        </p:nvSpPr>
        <p:spPr>
          <a:xfrm>
            <a:off x="4795837" y="3202384"/>
            <a:ext cx="4195763" cy="3194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4000"/>
              </a:lnSpc>
              <a:spcBef>
                <a:spcPts val="200"/>
              </a:spcBef>
              <a:spcAft>
                <a:spcPts val="200"/>
              </a:spcAft>
            </a:pPr>
            <a:r>
              <a:rPr lang="da-DK" sz="950" b="1" dirty="0">
                <a:latin typeface="+mj-lt"/>
                <a:cs typeface="Myriad Pro Light"/>
              </a:rPr>
              <a:t>Tabel 6. </a:t>
            </a:r>
            <a:r>
              <a:rPr lang="da-DK" sz="950" b="1" dirty="0" err="1">
                <a:latin typeface="+mj-lt"/>
                <a:cs typeface="Myriad Pro Light"/>
              </a:rPr>
              <a:t>Ilinniartut</a:t>
            </a:r>
            <a:r>
              <a:rPr lang="da-DK" sz="950" b="1" dirty="0">
                <a:latin typeface="+mj-lt"/>
                <a:cs typeface="Myriad Pro Light"/>
              </a:rPr>
              <a:t> </a:t>
            </a:r>
            <a:r>
              <a:rPr lang="da-DK" sz="950" b="1" dirty="0" err="1">
                <a:latin typeface="+mj-lt"/>
                <a:cs typeface="Myriad Pro Light"/>
              </a:rPr>
              <a:t>maanna</a:t>
            </a:r>
            <a:r>
              <a:rPr lang="da-DK" sz="950" b="1" dirty="0">
                <a:latin typeface="+mj-lt"/>
                <a:cs typeface="Myriad Pro Light"/>
              </a:rPr>
              <a:t> GUX-imi </a:t>
            </a:r>
            <a:r>
              <a:rPr lang="da-DK" sz="950" b="1" dirty="0" err="1">
                <a:latin typeface="+mj-lt"/>
                <a:cs typeface="Myriad Pro Light"/>
              </a:rPr>
              <a:t>makkunatigut</a:t>
            </a:r>
            <a:r>
              <a:rPr lang="da-DK" sz="950" b="1" dirty="0">
                <a:latin typeface="+mj-lt"/>
                <a:cs typeface="Myriad Pro Light"/>
              </a:rPr>
              <a:t> </a:t>
            </a:r>
            <a:r>
              <a:rPr lang="da-DK" sz="950" b="1" dirty="0" err="1">
                <a:latin typeface="+mj-lt"/>
                <a:cs typeface="Myriad Pro Light"/>
              </a:rPr>
              <a:t>angusaqartarnerannik</a:t>
            </a:r>
            <a:r>
              <a:rPr lang="da-DK" sz="950" b="1" dirty="0">
                <a:latin typeface="+mj-lt"/>
                <a:cs typeface="Myriad Pro Light"/>
              </a:rPr>
              <a:t> </a:t>
            </a:r>
            <a:r>
              <a:rPr lang="da-DK" sz="950" b="1" dirty="0" err="1">
                <a:latin typeface="+mj-lt"/>
                <a:cs typeface="Myriad Pro Light"/>
              </a:rPr>
              <a:t>isumaqataalluinnartut</a:t>
            </a:r>
            <a:r>
              <a:rPr lang="da-DK" sz="950" b="1" dirty="0">
                <a:latin typeface="+mj-lt"/>
                <a:cs typeface="Myriad Pro Light"/>
              </a:rPr>
              <a:t> </a:t>
            </a:r>
            <a:r>
              <a:rPr lang="da-DK" sz="950" b="1" dirty="0" err="1">
                <a:latin typeface="+mj-lt"/>
                <a:cs typeface="Myriad Pro Light"/>
              </a:rPr>
              <a:t>imlrt</a:t>
            </a:r>
            <a:r>
              <a:rPr lang="da-DK" sz="950" b="1" dirty="0">
                <a:latin typeface="+mj-lt"/>
                <a:cs typeface="Myriad Pro Light"/>
              </a:rPr>
              <a:t>. </a:t>
            </a:r>
            <a:r>
              <a:rPr lang="da-DK" sz="950" b="1" dirty="0" err="1">
                <a:latin typeface="+mj-lt"/>
                <a:cs typeface="Myriad Pro Light"/>
              </a:rPr>
              <a:t>Isumaqataasut</a:t>
            </a:r>
            <a:r>
              <a:rPr lang="da-DK" sz="950" b="1" dirty="0">
                <a:latin typeface="+mj-lt"/>
                <a:cs typeface="Myriad Pro Light"/>
              </a:rPr>
              <a:t> %-</a:t>
            </a:r>
            <a:r>
              <a:rPr lang="da-DK" sz="950" b="1" dirty="0" err="1">
                <a:latin typeface="+mj-lt"/>
                <a:cs typeface="Myriad Pro Light"/>
              </a:rPr>
              <a:t>inngorlugit</a:t>
            </a:r>
            <a:endParaRPr lang="da-DK" sz="950" b="1" dirty="0">
              <a:latin typeface="+mj-lt"/>
              <a:cs typeface="Myriad Pro Light"/>
            </a:endParaRPr>
          </a:p>
        </p:txBody>
      </p:sp>
      <p:sp>
        <p:nvSpPr>
          <p:cNvPr id="20" name="Pladsholder til indhold 2"/>
          <p:cNvSpPr>
            <a:spLocks noGrp="1"/>
          </p:cNvSpPr>
          <p:nvPr>
            <p:ph sz="quarter" idx="18"/>
          </p:nvPr>
        </p:nvSpPr>
        <p:spPr>
          <a:xfrm>
            <a:off x="4767802" y="1104900"/>
            <a:ext cx="4032504" cy="1811965"/>
          </a:xfrm>
        </p:spPr>
        <p:txBody>
          <a:bodyPr/>
          <a:lstStyle/>
          <a:p>
            <a:pPr marL="0" indent="0">
              <a:lnSpc>
                <a:spcPct val="114000"/>
              </a:lnSpc>
              <a:spcBef>
                <a:spcPts val="1200"/>
              </a:spcBef>
              <a:buNone/>
            </a:pPr>
            <a:r>
              <a:rPr lang="da-DK" sz="950" dirty="0" err="1">
                <a:solidFill>
                  <a:schemeClr val="tx1"/>
                </a:solidFill>
              </a:rPr>
              <a:t>Ilutigisaanik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ilinniartitsisut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ilinnialernissamut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piginnaasaannik</a:t>
            </a:r>
            <a:r>
              <a:rPr lang="da-DK" sz="950" dirty="0">
                <a:solidFill>
                  <a:schemeClr val="tx1"/>
                </a:solidFill>
              </a:rPr>
              <a:t> GUX-ip </a:t>
            </a:r>
            <a:r>
              <a:rPr lang="da-DK" sz="950" dirty="0" err="1">
                <a:solidFill>
                  <a:schemeClr val="tx1"/>
                </a:solidFill>
              </a:rPr>
              <a:t>annertussaqataaneranut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isumaqataalluinnartut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imlt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isumaqataasut</a:t>
            </a:r>
            <a:r>
              <a:rPr lang="da-DK" sz="950" dirty="0">
                <a:solidFill>
                  <a:schemeClr val="tx1"/>
                </a:solidFill>
              </a:rPr>
              <a:t> 2014-imiit -15-imut 4 %-</a:t>
            </a:r>
            <a:r>
              <a:rPr lang="da-DK" sz="950" dirty="0" err="1">
                <a:solidFill>
                  <a:schemeClr val="tx1"/>
                </a:solidFill>
              </a:rPr>
              <a:t>imik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qaffariarput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Aamma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ilinniartitsisut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suleriaatsinik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assigiinngitsunik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ilisimasaqarlualertarnerannut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ilinniarnerminnilu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suleqatigiilluartarnerannut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isumaqataalluinnartut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imlt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isumaqataasut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amerleriarsimapput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Taakku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saniatigut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ilinniartitsisut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ilinniartut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ilinialernissamut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piginnaasaannik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naliliinerat</a:t>
            </a:r>
            <a:r>
              <a:rPr lang="da-DK" sz="950" dirty="0">
                <a:solidFill>
                  <a:schemeClr val="tx1"/>
                </a:solidFill>
              </a:rPr>
              <a:t> 2014-imisut </a:t>
            </a:r>
            <a:r>
              <a:rPr lang="da-DK" sz="950" dirty="0" err="1">
                <a:solidFill>
                  <a:schemeClr val="tx1"/>
                </a:solidFill>
              </a:rPr>
              <a:t>inissisimavoq</a:t>
            </a:r>
            <a:r>
              <a:rPr lang="da-DK" sz="95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68617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6"/>
          </p:nvPr>
        </p:nvSpPr>
        <p:spPr>
          <a:solidFill>
            <a:srgbClr val="E3323D"/>
          </a:solidFill>
        </p:spPr>
        <p:txBody>
          <a:bodyPr/>
          <a:lstStyle/>
          <a:p>
            <a:endParaRPr lang="da-DK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Periuseq</a:t>
            </a:r>
            <a:r>
              <a:rPr lang="da-DK" dirty="0"/>
              <a:t> </a:t>
            </a:r>
            <a:r>
              <a:rPr lang="da-DK" dirty="0" err="1"/>
              <a:t>aamma</a:t>
            </a:r>
            <a:r>
              <a:rPr lang="da-DK" dirty="0"/>
              <a:t> </a:t>
            </a:r>
            <a:r>
              <a:rPr lang="da-DK" dirty="0" err="1"/>
              <a:t>paasissutissatigut</a:t>
            </a:r>
            <a:r>
              <a:rPr lang="da-DK" dirty="0"/>
              <a:t> </a:t>
            </a:r>
            <a:r>
              <a:rPr lang="da-DK" dirty="0" err="1"/>
              <a:t>tunngaviit</a:t>
            </a:r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</a:t>
            </a:r>
            <a:fld id="{BDE1EFA8-517E-F143-8E7A-2A700F90BB96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pic>
        <p:nvPicPr>
          <p:cNvPr id="1026" name="Picture 2" descr="C:\Users\CES\Pictures\Kort over grønla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4747"/>
            <a:ext cx="3962400" cy="5602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2204233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dsholder til tekst 1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5" name="Pladsholder til indhold 14"/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r>
              <a:rPr lang="da-DK" sz="950" dirty="0" err="1"/>
              <a:t>Naliliineq</a:t>
            </a:r>
            <a:r>
              <a:rPr lang="da-DK" sz="950" dirty="0"/>
              <a:t> </a:t>
            </a:r>
            <a:r>
              <a:rPr lang="da-DK" sz="950" dirty="0" err="1"/>
              <a:t>sunniutinik</a:t>
            </a:r>
            <a:r>
              <a:rPr lang="da-DK" sz="950" dirty="0"/>
              <a:t> </a:t>
            </a:r>
            <a:r>
              <a:rPr lang="da-DK" sz="950" dirty="0" err="1"/>
              <a:t>naliliinertut</a:t>
            </a:r>
            <a:r>
              <a:rPr lang="da-DK" sz="950" dirty="0"/>
              <a:t> </a:t>
            </a:r>
            <a:r>
              <a:rPr lang="da-DK" sz="950" dirty="0" err="1"/>
              <a:t>aaqqissugaavoq</a:t>
            </a:r>
            <a:r>
              <a:rPr lang="da-DK" sz="950" dirty="0"/>
              <a:t>, </a:t>
            </a:r>
            <a:r>
              <a:rPr lang="da-DK" sz="950" dirty="0" err="1"/>
              <a:t>suliniutit</a:t>
            </a:r>
            <a:r>
              <a:rPr lang="da-DK" sz="950" dirty="0"/>
              <a:t>/</a:t>
            </a:r>
            <a:r>
              <a:rPr lang="da-DK" sz="950" dirty="0" err="1"/>
              <a:t>iluarsartuusseqqinnerup</a:t>
            </a:r>
            <a:r>
              <a:rPr lang="da-DK" sz="950" dirty="0"/>
              <a:t> </a:t>
            </a:r>
            <a:r>
              <a:rPr lang="da-DK" sz="950" dirty="0" err="1"/>
              <a:t>qanoq</a:t>
            </a:r>
            <a:r>
              <a:rPr lang="da-DK" sz="950" dirty="0"/>
              <a:t> </a:t>
            </a:r>
            <a:r>
              <a:rPr lang="da-DK" sz="950" dirty="0" err="1"/>
              <a:t>sunniuteqarnerannik</a:t>
            </a:r>
            <a:r>
              <a:rPr lang="da-DK" sz="950" dirty="0"/>
              <a:t> </a:t>
            </a:r>
            <a:r>
              <a:rPr lang="da-DK" sz="950" dirty="0" err="1"/>
              <a:t>soorlu</a:t>
            </a:r>
            <a:r>
              <a:rPr lang="da-DK" sz="950" dirty="0"/>
              <a:t> </a:t>
            </a:r>
            <a:r>
              <a:rPr lang="da-DK" sz="950" dirty="0" err="1"/>
              <a:t>taamaanneranik</a:t>
            </a:r>
            <a:r>
              <a:rPr lang="da-DK" sz="950" dirty="0"/>
              <a:t> </a:t>
            </a:r>
            <a:r>
              <a:rPr lang="da-DK" sz="950" dirty="0" err="1"/>
              <a:t>qitiutitsisoq</a:t>
            </a:r>
            <a:r>
              <a:rPr lang="da-DK" sz="950" dirty="0"/>
              <a:t>. </a:t>
            </a:r>
            <a:r>
              <a:rPr lang="da-DK" sz="950" dirty="0" err="1"/>
              <a:t>Taamaalilluni</a:t>
            </a:r>
            <a:r>
              <a:rPr lang="da-DK" sz="950" dirty="0"/>
              <a:t> </a:t>
            </a:r>
            <a:r>
              <a:rPr lang="da-DK" sz="950" dirty="0" err="1"/>
              <a:t>makku</a:t>
            </a:r>
            <a:r>
              <a:rPr lang="da-DK" sz="950" dirty="0"/>
              <a:t> </a:t>
            </a:r>
            <a:r>
              <a:rPr lang="da-DK" sz="950" dirty="0" err="1"/>
              <a:t>isiginiarneqarput</a:t>
            </a:r>
            <a:r>
              <a:rPr lang="da-DK" sz="950" dirty="0"/>
              <a:t>:</a:t>
            </a:r>
          </a:p>
          <a:p>
            <a:pPr lvl="1">
              <a:spcBef>
                <a:spcPts val="1200"/>
              </a:spcBef>
            </a:pPr>
            <a:r>
              <a:rPr lang="da-DK" sz="950" b="1" dirty="0" err="1">
                <a:solidFill>
                  <a:schemeClr val="tx1"/>
                </a:solidFill>
              </a:rPr>
              <a:t>Piviusunngortitsineq</a:t>
            </a:r>
            <a:r>
              <a:rPr lang="da-DK" sz="950" b="1" dirty="0">
                <a:solidFill>
                  <a:schemeClr val="tx1"/>
                </a:solidFill>
              </a:rPr>
              <a:t>: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Pilersaarutit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malillugit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suliniutit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piviusunngortinneqarpat</a:t>
            </a:r>
            <a:r>
              <a:rPr lang="da-DK" sz="950" dirty="0">
                <a:solidFill>
                  <a:schemeClr val="tx1"/>
                </a:solidFill>
              </a:rPr>
              <a:t>? </a:t>
            </a:r>
            <a:r>
              <a:rPr lang="da-DK" sz="950" dirty="0" err="1">
                <a:solidFill>
                  <a:schemeClr val="tx1"/>
                </a:solidFill>
              </a:rPr>
              <a:t>Piviusunngortitsiniarneq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qanoq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pitsanngorsarneqarsinnaava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suliniutini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anguniakkat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anguneqaqqullugit</a:t>
            </a:r>
            <a:r>
              <a:rPr lang="da-DK" sz="950" dirty="0">
                <a:solidFill>
                  <a:schemeClr val="tx1"/>
                </a:solidFill>
              </a:rPr>
              <a:t>?</a:t>
            </a:r>
          </a:p>
          <a:p>
            <a:pPr lvl="1"/>
            <a:r>
              <a:rPr lang="da-DK" sz="950" b="1" dirty="0" err="1">
                <a:solidFill>
                  <a:schemeClr val="tx1"/>
                </a:solidFill>
              </a:rPr>
              <a:t>Angusat</a:t>
            </a:r>
            <a:r>
              <a:rPr lang="da-DK" sz="950" b="1" dirty="0">
                <a:solidFill>
                  <a:schemeClr val="tx1"/>
                </a:solidFill>
              </a:rPr>
              <a:t> </a:t>
            </a:r>
            <a:r>
              <a:rPr lang="da-DK" sz="950" b="1" dirty="0" err="1">
                <a:solidFill>
                  <a:schemeClr val="tx1"/>
                </a:solidFill>
              </a:rPr>
              <a:t>sunniutillu</a:t>
            </a:r>
            <a:r>
              <a:rPr lang="da-DK" sz="950" b="1" dirty="0">
                <a:solidFill>
                  <a:schemeClr val="tx1"/>
                </a:solidFill>
              </a:rPr>
              <a:t> / </a:t>
            </a:r>
            <a:r>
              <a:rPr lang="da-DK" sz="950" b="1" dirty="0" err="1">
                <a:solidFill>
                  <a:schemeClr val="tx1"/>
                </a:solidFill>
              </a:rPr>
              <a:t>anguniakkanik</a:t>
            </a:r>
            <a:r>
              <a:rPr lang="da-DK" sz="950" b="1" dirty="0">
                <a:solidFill>
                  <a:schemeClr val="tx1"/>
                </a:solidFill>
              </a:rPr>
              <a:t> </a:t>
            </a:r>
            <a:r>
              <a:rPr lang="da-DK" sz="950" b="1" dirty="0" err="1">
                <a:solidFill>
                  <a:schemeClr val="tx1"/>
                </a:solidFill>
              </a:rPr>
              <a:t>piviusunngortitsineq</a:t>
            </a:r>
            <a:r>
              <a:rPr lang="da-DK" sz="950" b="1" dirty="0">
                <a:solidFill>
                  <a:schemeClr val="tx1"/>
                </a:solidFill>
              </a:rPr>
              <a:t>: </a:t>
            </a:r>
            <a:r>
              <a:rPr lang="da-DK" sz="950" dirty="0" err="1">
                <a:solidFill>
                  <a:schemeClr val="tx1"/>
                </a:solidFill>
              </a:rPr>
              <a:t>Suliniutit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angusat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sunniutillu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suut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kinguneraat</a:t>
            </a:r>
            <a:r>
              <a:rPr lang="da-DK" sz="950" dirty="0">
                <a:solidFill>
                  <a:schemeClr val="tx1"/>
                </a:solidFill>
              </a:rPr>
              <a:t> – </a:t>
            </a:r>
            <a:r>
              <a:rPr lang="da-DK" sz="950" dirty="0" err="1">
                <a:solidFill>
                  <a:schemeClr val="tx1"/>
                </a:solidFill>
              </a:rPr>
              <a:t>ilimagisaasunut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naleqqiullugit</a:t>
            </a:r>
            <a:r>
              <a:rPr lang="da-DK" sz="950" dirty="0">
                <a:solidFill>
                  <a:schemeClr val="tx1"/>
                </a:solidFill>
              </a:rPr>
              <a:t>?</a:t>
            </a:r>
          </a:p>
          <a:p>
            <a:pPr lvl="1"/>
            <a:r>
              <a:rPr lang="da-DK" sz="950" b="1" dirty="0" err="1">
                <a:solidFill>
                  <a:schemeClr val="tx1"/>
                </a:solidFill>
              </a:rPr>
              <a:t>Kinguneri</a:t>
            </a:r>
            <a:r>
              <a:rPr lang="da-DK" sz="950" b="1" dirty="0">
                <a:solidFill>
                  <a:schemeClr val="tx1"/>
                </a:solidFill>
              </a:rPr>
              <a:t> / </a:t>
            </a:r>
            <a:r>
              <a:rPr lang="da-DK" sz="950" b="1" dirty="0" err="1">
                <a:solidFill>
                  <a:schemeClr val="tx1"/>
                </a:solidFill>
              </a:rPr>
              <a:t>pissutaasut</a:t>
            </a:r>
            <a:r>
              <a:rPr lang="da-DK" sz="950" b="1" dirty="0">
                <a:solidFill>
                  <a:schemeClr val="tx1"/>
                </a:solidFill>
              </a:rPr>
              <a:t> </a:t>
            </a:r>
            <a:r>
              <a:rPr lang="da-DK" sz="950" b="1" dirty="0" err="1">
                <a:solidFill>
                  <a:schemeClr val="tx1"/>
                </a:solidFill>
              </a:rPr>
              <a:t>ataqatigiinneri</a:t>
            </a:r>
            <a:r>
              <a:rPr lang="da-DK" sz="950" b="1" dirty="0">
                <a:solidFill>
                  <a:schemeClr val="tx1"/>
                </a:solidFill>
              </a:rPr>
              <a:t>: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Suliniutit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immikkoortui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suut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angusaasunik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sunniutaasunillu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assigiinngitsunik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sunik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nassataqarpat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qanorlu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iliorluni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sunniutaasut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annertusarneqarsinnaappat</a:t>
            </a:r>
            <a:r>
              <a:rPr lang="da-DK" sz="950" dirty="0">
                <a:solidFill>
                  <a:schemeClr val="tx1"/>
                </a:solidFill>
              </a:rPr>
              <a:t>?</a:t>
            </a:r>
            <a:endParaRPr lang="da-DK" sz="950" dirty="0"/>
          </a:p>
          <a:p>
            <a:pPr>
              <a:spcBef>
                <a:spcPts val="1200"/>
              </a:spcBef>
            </a:pPr>
            <a:r>
              <a:rPr lang="da-DK" sz="950" dirty="0" err="1"/>
              <a:t>Ilinniarnertuunngorniarnerup</a:t>
            </a:r>
            <a:r>
              <a:rPr lang="da-DK" sz="950" dirty="0"/>
              <a:t> </a:t>
            </a:r>
            <a:r>
              <a:rPr lang="da-DK" sz="950" dirty="0" err="1"/>
              <a:t>iluarsartuuteqqinnera</a:t>
            </a:r>
            <a:r>
              <a:rPr lang="da-DK" sz="950" dirty="0"/>
              <a:t> </a:t>
            </a:r>
            <a:r>
              <a:rPr lang="da-DK" sz="950" dirty="0" err="1"/>
              <a:t>ukiuni</a:t>
            </a:r>
            <a:r>
              <a:rPr lang="da-DK" sz="950" dirty="0"/>
              <a:t> sisamani </a:t>
            </a:r>
            <a:r>
              <a:rPr lang="da-DK" sz="950" dirty="0" err="1"/>
              <a:t>nalilersorneqassaaq</a:t>
            </a:r>
            <a:r>
              <a:rPr lang="da-DK" sz="950" dirty="0"/>
              <a:t>, </a:t>
            </a:r>
            <a:r>
              <a:rPr lang="da-DK" sz="950" dirty="0" err="1"/>
              <a:t>ukiut</a:t>
            </a:r>
            <a:r>
              <a:rPr lang="da-DK" sz="950" dirty="0"/>
              <a:t> </a:t>
            </a:r>
            <a:r>
              <a:rPr lang="da-DK" sz="950" dirty="0" err="1"/>
              <a:t>tamaasa</a:t>
            </a:r>
            <a:r>
              <a:rPr lang="da-DK" sz="950" dirty="0"/>
              <a:t> </a:t>
            </a:r>
            <a:r>
              <a:rPr lang="da-DK" sz="950" dirty="0" err="1"/>
              <a:t>uuttuisoqarneratigut</a:t>
            </a:r>
            <a:r>
              <a:rPr lang="da-DK" sz="950" dirty="0"/>
              <a:t> 2013-imi, 2014-imi, 2015-imi </a:t>
            </a:r>
            <a:r>
              <a:rPr lang="da-DK" sz="950" dirty="0" err="1"/>
              <a:t>aamma</a:t>
            </a:r>
            <a:r>
              <a:rPr lang="da-DK" sz="950" dirty="0"/>
              <a:t> 2016-imi.</a:t>
            </a:r>
            <a:r>
              <a:rPr lang="da-DK" sz="950" dirty="0">
                <a:solidFill>
                  <a:srgbClr val="FF0000"/>
                </a:solidFill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da-DK" sz="950" dirty="0" err="1"/>
              <a:t>Naliliinerup</a:t>
            </a:r>
            <a:r>
              <a:rPr lang="da-DK" sz="950" dirty="0"/>
              <a:t> </a:t>
            </a:r>
            <a:r>
              <a:rPr lang="da-DK" sz="950" dirty="0" err="1"/>
              <a:t>aallaqqaataatungaani</a:t>
            </a:r>
            <a:r>
              <a:rPr lang="da-DK" sz="950" dirty="0"/>
              <a:t> </a:t>
            </a:r>
            <a:r>
              <a:rPr lang="da-DK" sz="950" dirty="0" err="1"/>
              <a:t>piviusunngrtitsiniarneq</a:t>
            </a:r>
            <a:r>
              <a:rPr lang="da-DK" sz="950" dirty="0"/>
              <a:t> </a:t>
            </a:r>
            <a:r>
              <a:rPr lang="da-DK" sz="950" dirty="0" err="1"/>
              <a:t>salliutinneqarpoq</a:t>
            </a:r>
            <a:r>
              <a:rPr lang="da-DK" sz="950" dirty="0"/>
              <a:t>, </a:t>
            </a:r>
            <a:r>
              <a:rPr lang="da-DK" sz="950" dirty="0" err="1"/>
              <a:t>kingornalu</a:t>
            </a:r>
            <a:r>
              <a:rPr lang="da-DK" sz="950" dirty="0"/>
              <a:t> </a:t>
            </a:r>
            <a:r>
              <a:rPr lang="da-DK" sz="950" dirty="0" err="1"/>
              <a:t>angusaasut</a:t>
            </a:r>
            <a:r>
              <a:rPr lang="da-DK" sz="950" dirty="0"/>
              <a:t> </a:t>
            </a:r>
            <a:r>
              <a:rPr lang="da-DK" sz="950" dirty="0" err="1"/>
              <a:t>sunniutillu</a:t>
            </a:r>
            <a:r>
              <a:rPr lang="da-DK" sz="950" dirty="0"/>
              <a:t> </a:t>
            </a:r>
            <a:r>
              <a:rPr lang="da-DK" sz="950" dirty="0" err="1"/>
              <a:t>sammineqarneruleriartussallutik</a:t>
            </a:r>
            <a:r>
              <a:rPr lang="da-DK" sz="950" dirty="0"/>
              <a:t> – </a:t>
            </a:r>
            <a:r>
              <a:rPr lang="da-DK" sz="950" dirty="0" err="1"/>
              <a:t>nalilersuinerup</a:t>
            </a:r>
            <a:r>
              <a:rPr lang="da-DK" sz="950" dirty="0"/>
              <a:t> </a:t>
            </a:r>
            <a:r>
              <a:rPr lang="da-DK" sz="950" dirty="0" err="1"/>
              <a:t>ingerlanera</a:t>
            </a:r>
            <a:r>
              <a:rPr lang="da-DK" sz="950" dirty="0"/>
              <a:t> </a:t>
            </a:r>
            <a:r>
              <a:rPr lang="da-DK" sz="950" dirty="0" err="1"/>
              <a:t>ilutigalugu</a:t>
            </a:r>
            <a:r>
              <a:rPr lang="da-DK" sz="950" dirty="0"/>
              <a:t>.</a:t>
            </a:r>
          </a:p>
          <a:p>
            <a:r>
              <a:rPr lang="da-DK" sz="950" dirty="0"/>
              <a:t>2015-imi </a:t>
            </a:r>
            <a:r>
              <a:rPr lang="da-DK" sz="950" dirty="0" err="1"/>
              <a:t>ilinniarfiit</a:t>
            </a:r>
            <a:r>
              <a:rPr lang="da-DK" sz="950" dirty="0"/>
              <a:t> sisamat </a:t>
            </a:r>
            <a:r>
              <a:rPr lang="da-DK" sz="950" dirty="0" err="1"/>
              <a:t>ornillugit</a:t>
            </a:r>
            <a:r>
              <a:rPr lang="da-DK" sz="950" dirty="0"/>
              <a:t> </a:t>
            </a:r>
            <a:r>
              <a:rPr lang="da-DK" sz="950" dirty="0" err="1"/>
              <a:t>malinnaaffigineqarput</a:t>
            </a:r>
            <a:r>
              <a:rPr lang="da-DK" sz="950" dirty="0"/>
              <a:t>. </a:t>
            </a:r>
            <a:r>
              <a:rPr lang="da-DK" sz="950" dirty="0" err="1"/>
              <a:t>Tamani</a:t>
            </a:r>
            <a:r>
              <a:rPr lang="da-DK" sz="950" dirty="0"/>
              <a:t> </a:t>
            </a:r>
            <a:r>
              <a:rPr lang="da-DK" sz="950" dirty="0" err="1"/>
              <a:t>ilinniartut</a:t>
            </a:r>
            <a:r>
              <a:rPr lang="da-DK" sz="950" dirty="0"/>
              <a:t> </a:t>
            </a:r>
            <a:r>
              <a:rPr lang="da-DK" sz="950" dirty="0" err="1"/>
              <a:t>ilinniartitsisullu</a:t>
            </a:r>
            <a:r>
              <a:rPr lang="da-DK" sz="950" dirty="0"/>
              <a:t> </a:t>
            </a:r>
            <a:r>
              <a:rPr lang="da-DK" sz="950" dirty="0" err="1"/>
              <a:t>apeqqutit</a:t>
            </a:r>
            <a:r>
              <a:rPr lang="da-DK" sz="950" dirty="0"/>
              <a:t> </a:t>
            </a:r>
            <a:r>
              <a:rPr lang="da-DK" sz="950" dirty="0" err="1"/>
              <a:t>immersuilluni</a:t>
            </a:r>
            <a:r>
              <a:rPr lang="da-DK" sz="950" dirty="0"/>
              <a:t> </a:t>
            </a:r>
            <a:r>
              <a:rPr lang="da-DK" sz="950" dirty="0" err="1"/>
              <a:t>akisassaat</a:t>
            </a:r>
            <a:r>
              <a:rPr lang="da-DK" sz="950" dirty="0"/>
              <a:t> </a:t>
            </a:r>
            <a:r>
              <a:rPr lang="da-DK" sz="950" dirty="0" err="1"/>
              <a:t>atorneqarput</a:t>
            </a:r>
            <a:r>
              <a:rPr lang="da-DK" sz="950" dirty="0"/>
              <a:t> </a:t>
            </a:r>
            <a:r>
              <a:rPr lang="da-DK" sz="950" dirty="0" err="1"/>
              <a:t>aamma</a:t>
            </a:r>
            <a:r>
              <a:rPr lang="da-DK" sz="950" dirty="0"/>
              <a:t> </a:t>
            </a:r>
            <a:r>
              <a:rPr lang="da-DK" sz="950" dirty="0" err="1"/>
              <a:t>pisortat</a:t>
            </a:r>
            <a:r>
              <a:rPr lang="da-DK" sz="950" dirty="0"/>
              <a:t>, </a:t>
            </a:r>
            <a:r>
              <a:rPr lang="da-DK" sz="950" dirty="0" err="1"/>
              <a:t>ilinniartitsisut</a:t>
            </a:r>
            <a:r>
              <a:rPr lang="da-DK" sz="950" dirty="0"/>
              <a:t>, </a:t>
            </a:r>
            <a:r>
              <a:rPr lang="da-DK" sz="950" dirty="0" err="1"/>
              <a:t>ilitsersuisartut</a:t>
            </a:r>
            <a:r>
              <a:rPr lang="da-DK" sz="950" dirty="0"/>
              <a:t>, </a:t>
            </a:r>
            <a:r>
              <a:rPr lang="da-DK" sz="950" dirty="0" err="1"/>
              <a:t>kollegiani</a:t>
            </a:r>
            <a:r>
              <a:rPr lang="da-DK" sz="950" dirty="0"/>
              <a:t> </a:t>
            </a:r>
            <a:r>
              <a:rPr lang="da-DK" sz="950" dirty="0" err="1"/>
              <a:t>ilinniartitsisut</a:t>
            </a:r>
            <a:r>
              <a:rPr lang="da-DK" sz="950" dirty="0"/>
              <a:t>/</a:t>
            </a:r>
            <a:r>
              <a:rPr lang="da-DK" sz="950" dirty="0" err="1"/>
              <a:t>perorsaasut</a:t>
            </a:r>
            <a:r>
              <a:rPr lang="da-DK" sz="950" dirty="0"/>
              <a:t>/</a:t>
            </a:r>
            <a:r>
              <a:rPr lang="da-DK" sz="950" dirty="0" err="1"/>
              <a:t>nakkutilliisullu</a:t>
            </a:r>
            <a:r>
              <a:rPr lang="da-DK" sz="950" dirty="0"/>
              <a:t>, </a:t>
            </a:r>
            <a:r>
              <a:rPr lang="da-DK" sz="950" dirty="0" err="1"/>
              <a:t>kiisalu</a:t>
            </a:r>
            <a:r>
              <a:rPr lang="da-DK" sz="950" dirty="0"/>
              <a:t> </a:t>
            </a:r>
            <a:r>
              <a:rPr lang="da-DK" sz="950" dirty="0" err="1"/>
              <a:t>ilinniartut</a:t>
            </a:r>
            <a:r>
              <a:rPr lang="da-DK" sz="950" dirty="0"/>
              <a:t> </a:t>
            </a:r>
            <a:r>
              <a:rPr lang="da-DK" sz="950" dirty="0" err="1"/>
              <a:t>immikkut</a:t>
            </a:r>
            <a:r>
              <a:rPr lang="da-DK" sz="950" dirty="0"/>
              <a:t> </a:t>
            </a:r>
            <a:r>
              <a:rPr lang="da-DK" sz="950" dirty="0" err="1"/>
              <a:t>apersorneqartarput</a:t>
            </a:r>
            <a:r>
              <a:rPr lang="da-DK" sz="950" dirty="0"/>
              <a:t>.</a:t>
            </a:r>
          </a:p>
          <a:p>
            <a:r>
              <a:rPr lang="da-DK" sz="950" dirty="0" err="1"/>
              <a:t>Taamaalilluni</a:t>
            </a:r>
            <a:r>
              <a:rPr lang="da-DK" sz="950" dirty="0"/>
              <a:t> </a:t>
            </a:r>
            <a:r>
              <a:rPr lang="da-DK" sz="950" dirty="0" err="1"/>
              <a:t>naliliinerup</a:t>
            </a:r>
            <a:r>
              <a:rPr lang="da-DK" sz="950" dirty="0"/>
              <a:t> </a:t>
            </a:r>
            <a:r>
              <a:rPr lang="da-DK" sz="950" dirty="0" err="1"/>
              <a:t>pisortat</a:t>
            </a:r>
            <a:r>
              <a:rPr lang="da-DK" sz="950" dirty="0"/>
              <a:t> </a:t>
            </a:r>
            <a:r>
              <a:rPr lang="da-DK" sz="950" dirty="0" err="1"/>
              <a:t>ilinniartitsisullu</a:t>
            </a:r>
            <a:r>
              <a:rPr lang="da-DK" sz="950" dirty="0"/>
              <a:t> </a:t>
            </a:r>
            <a:r>
              <a:rPr lang="da-DK" sz="950" dirty="0" err="1"/>
              <a:t>iluarsartuusseqqinnermik</a:t>
            </a:r>
            <a:r>
              <a:rPr lang="da-DK" sz="950" dirty="0"/>
              <a:t> </a:t>
            </a:r>
            <a:r>
              <a:rPr lang="da-DK" sz="950" dirty="0" err="1"/>
              <a:t>ilinniarfinni</a:t>
            </a:r>
            <a:r>
              <a:rPr lang="da-DK" sz="950" dirty="0"/>
              <a:t> </a:t>
            </a:r>
            <a:r>
              <a:rPr lang="da-DK" sz="950" dirty="0" err="1"/>
              <a:t>piviusunngortitsiniarneranni</a:t>
            </a:r>
            <a:r>
              <a:rPr lang="da-DK" sz="950" dirty="0"/>
              <a:t> </a:t>
            </a:r>
            <a:r>
              <a:rPr lang="da-DK" sz="950" dirty="0" err="1"/>
              <a:t>ikiorsissavai</a:t>
            </a:r>
            <a:r>
              <a:rPr lang="da-DK" sz="950" dirty="0"/>
              <a:t>.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</a:t>
            </a:r>
            <a:fld id="{BDE1EFA8-517E-F143-8E7A-2A700F90BB96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13" name="Titel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Naliliinermi</a:t>
            </a:r>
            <a:r>
              <a:rPr lang="da-DK" dirty="0"/>
              <a:t> </a:t>
            </a:r>
            <a:r>
              <a:rPr lang="da-DK" dirty="0" err="1"/>
              <a:t>periuseq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284789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tekst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indhold 8"/>
          <p:cNvSpPr>
            <a:spLocks noGrp="1"/>
          </p:cNvSpPr>
          <p:nvPr>
            <p:ph sz="quarter" idx="20"/>
          </p:nvPr>
        </p:nvSpPr>
        <p:spPr>
          <a:xfrm>
            <a:off x="4652963" y="4219575"/>
            <a:ext cx="4033837" cy="1325563"/>
          </a:xfrm>
        </p:spPr>
        <p:txBody>
          <a:bodyPr/>
          <a:lstStyle/>
          <a:p>
            <a:pPr marL="0" indent="0">
              <a:buNone/>
            </a:pPr>
            <a:r>
              <a:rPr lang="da-DK" sz="950" b="1" dirty="0" err="1"/>
              <a:t>Malinnaalluni</a:t>
            </a:r>
            <a:r>
              <a:rPr lang="da-DK" sz="950" b="1" dirty="0"/>
              <a:t> </a:t>
            </a:r>
            <a:r>
              <a:rPr lang="da-DK" sz="950" b="1" dirty="0" err="1"/>
              <a:t>paasiniaanerit</a:t>
            </a:r>
            <a:endParaRPr lang="da-DK" sz="950" b="1" dirty="0"/>
          </a:p>
          <a:p>
            <a:r>
              <a:rPr lang="da-DK" sz="950" dirty="0" err="1"/>
              <a:t>Paasissutissanik</a:t>
            </a:r>
            <a:r>
              <a:rPr lang="da-DK" sz="950" dirty="0"/>
              <a:t> </a:t>
            </a:r>
            <a:r>
              <a:rPr lang="da-DK" sz="950" dirty="0" err="1"/>
              <a:t>katersineq</a:t>
            </a:r>
            <a:r>
              <a:rPr lang="da-DK" sz="950" dirty="0"/>
              <a:t> </a:t>
            </a:r>
            <a:r>
              <a:rPr lang="da-DK" sz="950" dirty="0" err="1"/>
              <a:t>immikkut</a:t>
            </a:r>
            <a:r>
              <a:rPr lang="da-DK" sz="950" dirty="0"/>
              <a:t> </a:t>
            </a:r>
            <a:r>
              <a:rPr lang="da-DK" sz="950" dirty="0" err="1"/>
              <a:t>atuartitsinerup</a:t>
            </a:r>
            <a:r>
              <a:rPr lang="da-DK" sz="950" dirty="0"/>
              <a:t> </a:t>
            </a:r>
            <a:r>
              <a:rPr lang="da-DK" sz="950" dirty="0" err="1"/>
              <a:t>malinnaaffigineranik</a:t>
            </a:r>
            <a:r>
              <a:rPr lang="da-DK" sz="950" dirty="0"/>
              <a:t> </a:t>
            </a:r>
            <a:r>
              <a:rPr lang="da-DK" sz="950" dirty="0" err="1"/>
              <a:t>tapertaqartinneqarpoq</a:t>
            </a:r>
            <a:r>
              <a:rPr lang="da-DK" sz="950" dirty="0"/>
              <a:t> – </a:t>
            </a:r>
            <a:r>
              <a:rPr lang="da-DK" sz="950" dirty="0" err="1"/>
              <a:t>paasissutissanik</a:t>
            </a:r>
            <a:r>
              <a:rPr lang="da-DK" sz="950" dirty="0"/>
              <a:t> allanik </a:t>
            </a:r>
            <a:r>
              <a:rPr lang="da-DK" sz="950" dirty="0" err="1"/>
              <a:t>katersinermut</a:t>
            </a:r>
            <a:r>
              <a:rPr lang="da-DK" sz="950" dirty="0"/>
              <a:t> </a:t>
            </a:r>
            <a:r>
              <a:rPr lang="da-DK" sz="950" dirty="0" err="1"/>
              <a:t>attuumassuteqartumik</a:t>
            </a:r>
            <a:r>
              <a:rPr lang="da-DK" sz="950" dirty="0"/>
              <a:t>.</a:t>
            </a:r>
          </a:p>
        </p:txBody>
      </p:sp>
      <p:sp>
        <p:nvSpPr>
          <p:cNvPr id="10" name="Pladsholder til indhold 9"/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sz="950" b="1" dirty="0" err="1"/>
              <a:t>Apeqqutit</a:t>
            </a:r>
            <a:r>
              <a:rPr lang="da-DK" sz="950" b="1" dirty="0"/>
              <a:t> </a:t>
            </a:r>
            <a:r>
              <a:rPr lang="da-DK" sz="950" b="1" dirty="0" err="1"/>
              <a:t>immersuilluni</a:t>
            </a:r>
            <a:r>
              <a:rPr lang="da-DK" sz="950" b="1" dirty="0"/>
              <a:t> </a:t>
            </a:r>
            <a:r>
              <a:rPr lang="da-DK" sz="950" b="1" dirty="0" err="1"/>
              <a:t>akisassat</a:t>
            </a:r>
            <a:endParaRPr lang="da-DK" sz="950" b="1" dirty="0"/>
          </a:p>
          <a:p>
            <a:r>
              <a:rPr lang="da-DK" sz="950" dirty="0" err="1"/>
              <a:t>Ilinniartut</a:t>
            </a:r>
            <a:r>
              <a:rPr lang="da-DK" sz="950" dirty="0"/>
              <a:t>, </a:t>
            </a:r>
            <a:r>
              <a:rPr lang="da-DK" sz="950" dirty="0" err="1"/>
              <a:t>pisortat</a:t>
            </a:r>
            <a:r>
              <a:rPr lang="da-DK" sz="950" dirty="0"/>
              <a:t> </a:t>
            </a:r>
            <a:r>
              <a:rPr lang="da-DK" sz="950" dirty="0" err="1"/>
              <a:t>sulisullu</a:t>
            </a:r>
            <a:r>
              <a:rPr lang="da-DK" sz="950" dirty="0"/>
              <a:t> </a:t>
            </a:r>
            <a:r>
              <a:rPr lang="da-DK" sz="950" dirty="0" err="1"/>
              <a:t>akornanni</a:t>
            </a:r>
            <a:r>
              <a:rPr lang="da-DK" sz="950" dirty="0"/>
              <a:t> </a:t>
            </a:r>
            <a:r>
              <a:rPr lang="da-DK" sz="950" dirty="0" err="1"/>
              <a:t>misissuisoqarpoq</a:t>
            </a:r>
            <a:r>
              <a:rPr lang="da-DK" sz="950" dirty="0"/>
              <a:t>.</a:t>
            </a:r>
          </a:p>
          <a:p>
            <a:r>
              <a:rPr lang="da-DK" sz="950" dirty="0" err="1"/>
              <a:t>Katillugit</a:t>
            </a:r>
            <a:r>
              <a:rPr lang="da-DK" sz="950" dirty="0"/>
              <a:t> </a:t>
            </a:r>
            <a:r>
              <a:rPr lang="da-DK" sz="950" dirty="0" err="1"/>
              <a:t>ilinniartut</a:t>
            </a:r>
            <a:r>
              <a:rPr lang="da-DK" sz="950" dirty="0"/>
              <a:t> 967-it </a:t>
            </a:r>
            <a:r>
              <a:rPr lang="da-DK" sz="950" dirty="0" err="1"/>
              <a:t>ilinniartitsisullu</a:t>
            </a:r>
            <a:r>
              <a:rPr lang="da-DK" sz="950" dirty="0"/>
              <a:t> 109-t 2015-imi </a:t>
            </a:r>
            <a:r>
              <a:rPr lang="da-DK" sz="950" dirty="0" err="1"/>
              <a:t>akissuteqarput</a:t>
            </a:r>
            <a:r>
              <a:rPr lang="da-DK" sz="950" dirty="0">
                <a:solidFill>
                  <a:schemeClr val="tx1"/>
                </a:solidFill>
              </a:rPr>
              <a:t>, %-</a:t>
            </a:r>
            <a:r>
              <a:rPr lang="da-DK" sz="950" dirty="0" err="1">
                <a:solidFill>
                  <a:schemeClr val="tx1"/>
                </a:solidFill>
              </a:rPr>
              <a:t>inngorlugit</a:t>
            </a:r>
            <a:r>
              <a:rPr lang="da-DK" sz="950" dirty="0">
                <a:solidFill>
                  <a:schemeClr val="tx1"/>
                </a:solidFill>
              </a:rPr>
              <a:t> 74 % </a:t>
            </a:r>
            <a:r>
              <a:rPr lang="da-DK" sz="950" dirty="0" err="1">
                <a:solidFill>
                  <a:schemeClr val="tx1"/>
                </a:solidFill>
              </a:rPr>
              <a:t>aamma</a:t>
            </a:r>
            <a:r>
              <a:rPr lang="da-DK" sz="950" dirty="0">
                <a:solidFill>
                  <a:schemeClr val="tx1"/>
                </a:solidFill>
              </a:rPr>
              <a:t> 70 %.</a:t>
            </a:r>
          </a:p>
          <a:p>
            <a:r>
              <a:rPr lang="da-DK" sz="950" dirty="0" err="1">
                <a:solidFill>
                  <a:schemeClr val="tx1"/>
                </a:solidFill>
              </a:rPr>
              <a:t>Misissuineq</a:t>
            </a:r>
            <a:r>
              <a:rPr lang="da-DK" sz="950" dirty="0">
                <a:solidFill>
                  <a:schemeClr val="tx1"/>
                </a:solidFill>
              </a:rPr>
              <a:t> 2015-imi </a:t>
            </a:r>
            <a:r>
              <a:rPr lang="da-DK" sz="950" dirty="0" err="1">
                <a:solidFill>
                  <a:schemeClr val="tx1"/>
                </a:solidFill>
              </a:rPr>
              <a:t>Sisimiuni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Aasianni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Qaqortumilu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internetikkut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misissuinertut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ingerlanneqarpoq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Nuummi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pappiaranik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immersuinertut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pilluni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  <a:r>
              <a:rPr lang="da-DK" sz="950" dirty="0" err="1">
                <a:solidFill>
                  <a:schemeClr val="tx1"/>
                </a:solidFill>
              </a:rPr>
              <a:t>Ilinniartitsisut</a:t>
            </a:r>
            <a:r>
              <a:rPr lang="da-DK" sz="950" dirty="0">
                <a:solidFill>
                  <a:schemeClr val="tx1"/>
                </a:solidFill>
              </a:rPr>
              <a:t> tamarmik </a:t>
            </a:r>
            <a:r>
              <a:rPr lang="da-DK" sz="950" dirty="0" err="1">
                <a:solidFill>
                  <a:schemeClr val="tx1"/>
                </a:solidFill>
              </a:rPr>
              <a:t>elektroniskimik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immersuipput</a:t>
            </a:r>
            <a:r>
              <a:rPr lang="da-DK" sz="95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1" name="Pladsholder til indhold 10"/>
          <p:cNvSpPr>
            <a:spLocks noGrp="1"/>
          </p:cNvSpPr>
          <p:nvPr>
            <p:ph sz="quarter" idx="22"/>
          </p:nvPr>
        </p:nvSpPr>
        <p:spPr>
          <a:xfrm>
            <a:off x="4690177" y="1181100"/>
            <a:ext cx="4033837" cy="2011363"/>
          </a:xfrm>
        </p:spPr>
        <p:txBody>
          <a:bodyPr/>
          <a:lstStyle/>
          <a:p>
            <a:pPr marL="0" indent="0">
              <a:buNone/>
            </a:pPr>
            <a:r>
              <a:rPr lang="da-DK" sz="950" b="1" dirty="0" err="1"/>
              <a:t>Uppernarsaasiiniarluni</a:t>
            </a:r>
            <a:r>
              <a:rPr lang="da-DK" sz="950" b="1" dirty="0"/>
              <a:t> </a:t>
            </a:r>
            <a:r>
              <a:rPr lang="da-DK" sz="950" b="1" dirty="0" err="1"/>
              <a:t>apersuinerit</a:t>
            </a:r>
            <a:endParaRPr lang="da-DK" sz="950" b="1" dirty="0"/>
          </a:p>
          <a:p>
            <a:r>
              <a:rPr lang="da-DK" sz="950" dirty="0" err="1"/>
              <a:t>Pisortat</a:t>
            </a:r>
            <a:r>
              <a:rPr lang="da-DK" sz="950" dirty="0"/>
              <a:t>, </a:t>
            </a:r>
            <a:r>
              <a:rPr lang="da-DK" sz="950" dirty="0" err="1"/>
              <a:t>ilinniartitsisut</a:t>
            </a:r>
            <a:r>
              <a:rPr lang="da-DK" sz="950" dirty="0"/>
              <a:t>, </a:t>
            </a:r>
            <a:r>
              <a:rPr lang="da-DK" sz="950" dirty="0" err="1"/>
              <a:t>sammivinni</a:t>
            </a:r>
            <a:r>
              <a:rPr lang="da-DK" sz="950" dirty="0"/>
              <a:t> </a:t>
            </a:r>
            <a:r>
              <a:rPr lang="da-DK" sz="950" dirty="0" err="1"/>
              <a:t>pisortat</a:t>
            </a:r>
            <a:r>
              <a:rPr lang="da-DK" sz="950" dirty="0"/>
              <a:t>/</a:t>
            </a:r>
            <a:r>
              <a:rPr lang="da-DK" sz="950" dirty="0" err="1"/>
              <a:t>ataqatigiissaarisut</a:t>
            </a:r>
            <a:r>
              <a:rPr lang="da-DK" sz="950" dirty="0"/>
              <a:t>, </a:t>
            </a:r>
            <a:r>
              <a:rPr lang="da-DK" sz="950" dirty="0" err="1"/>
              <a:t>ilitsersuisartut</a:t>
            </a:r>
            <a:r>
              <a:rPr lang="da-DK" sz="950" dirty="0"/>
              <a:t>, </a:t>
            </a:r>
            <a:r>
              <a:rPr lang="da-DK" sz="950" dirty="0" err="1"/>
              <a:t>kollegiani</a:t>
            </a:r>
            <a:r>
              <a:rPr lang="da-DK" sz="950" dirty="0"/>
              <a:t> sulisut, </a:t>
            </a:r>
            <a:r>
              <a:rPr lang="da-DK" sz="950" dirty="0" err="1"/>
              <a:t>mentorit</a:t>
            </a:r>
            <a:r>
              <a:rPr lang="da-DK" sz="950" dirty="0"/>
              <a:t>, </a:t>
            </a:r>
            <a:r>
              <a:rPr lang="da-DK" sz="950" dirty="0" err="1"/>
              <a:t>allaffimmiut</a:t>
            </a:r>
            <a:r>
              <a:rPr lang="da-DK" sz="950" dirty="0"/>
              <a:t> </a:t>
            </a:r>
            <a:r>
              <a:rPr lang="da-DK" sz="950" dirty="0" err="1"/>
              <a:t>ilinniartullu</a:t>
            </a:r>
            <a:r>
              <a:rPr lang="da-DK" sz="950" dirty="0"/>
              <a:t> </a:t>
            </a:r>
            <a:r>
              <a:rPr lang="da-DK" sz="950" dirty="0" err="1"/>
              <a:t>arlallit</a:t>
            </a:r>
            <a:r>
              <a:rPr lang="da-DK" sz="950" dirty="0"/>
              <a:t> </a:t>
            </a:r>
            <a:r>
              <a:rPr lang="da-DK" sz="950" dirty="0" err="1"/>
              <a:t>ilinniarfinni</a:t>
            </a:r>
            <a:r>
              <a:rPr lang="da-DK" sz="950" dirty="0"/>
              <a:t> </a:t>
            </a:r>
            <a:r>
              <a:rPr lang="da-DK" sz="950" dirty="0" err="1"/>
              <a:t>tamani</a:t>
            </a:r>
            <a:r>
              <a:rPr lang="da-DK" sz="950" dirty="0"/>
              <a:t> </a:t>
            </a:r>
            <a:r>
              <a:rPr lang="da-DK" sz="950" dirty="0" err="1"/>
              <a:t>apersorneqarput</a:t>
            </a:r>
            <a:r>
              <a:rPr lang="da-DK" sz="950" dirty="0"/>
              <a:t>.</a:t>
            </a:r>
          </a:p>
          <a:p>
            <a:r>
              <a:rPr lang="da-DK" sz="950" dirty="0" err="1"/>
              <a:t>Apersukkat</a:t>
            </a:r>
            <a:r>
              <a:rPr lang="da-DK" sz="950" dirty="0"/>
              <a:t> </a:t>
            </a:r>
            <a:r>
              <a:rPr lang="da-DK" sz="950" dirty="0" err="1"/>
              <a:t>ilinniarfiit</a:t>
            </a:r>
            <a:r>
              <a:rPr lang="da-DK" sz="950" dirty="0"/>
              <a:t> </a:t>
            </a:r>
            <a:r>
              <a:rPr lang="da-DK" sz="950" dirty="0" err="1"/>
              <a:t>suleqatigalugit</a:t>
            </a:r>
            <a:r>
              <a:rPr lang="da-DK" sz="950" dirty="0"/>
              <a:t> </a:t>
            </a:r>
            <a:r>
              <a:rPr lang="da-DK" sz="950" dirty="0" err="1"/>
              <a:t>toqqagaapput</a:t>
            </a:r>
            <a:r>
              <a:rPr lang="da-DK" sz="950" dirty="0"/>
              <a:t> </a:t>
            </a:r>
            <a:r>
              <a:rPr lang="da-DK" sz="950" dirty="0" err="1"/>
              <a:t>siammaassimanissaat</a:t>
            </a:r>
            <a:r>
              <a:rPr lang="da-DK" sz="950" dirty="0"/>
              <a:t> </a:t>
            </a:r>
            <a:r>
              <a:rPr lang="da-DK" sz="950" dirty="0" err="1"/>
              <a:t>qularnaarlugu</a:t>
            </a:r>
            <a:r>
              <a:rPr lang="da-DK" sz="950" dirty="0"/>
              <a:t> – </a:t>
            </a:r>
            <a:r>
              <a:rPr lang="da-DK" sz="950" dirty="0" err="1"/>
              <a:t>imaappoq</a:t>
            </a:r>
            <a:r>
              <a:rPr lang="da-DK" sz="950" dirty="0"/>
              <a:t> </a:t>
            </a:r>
            <a:r>
              <a:rPr lang="da-DK" sz="950" dirty="0" err="1"/>
              <a:t>sapinngisamik</a:t>
            </a:r>
            <a:r>
              <a:rPr lang="da-DK" sz="950" dirty="0"/>
              <a:t> </a:t>
            </a:r>
            <a:r>
              <a:rPr lang="da-DK" sz="950" dirty="0" err="1"/>
              <a:t>assigiinngisitaartut</a:t>
            </a:r>
            <a:r>
              <a:rPr lang="da-DK" sz="950" dirty="0"/>
              <a:t> </a:t>
            </a:r>
            <a:r>
              <a:rPr lang="da-DK" sz="950" dirty="0" err="1"/>
              <a:t>amerlanerit</a:t>
            </a:r>
            <a:r>
              <a:rPr lang="da-DK" sz="950" dirty="0"/>
              <a:t> </a:t>
            </a:r>
            <a:r>
              <a:rPr lang="da-DK" sz="950" dirty="0" err="1"/>
              <a:t>peqataatillugit</a:t>
            </a:r>
            <a:r>
              <a:rPr lang="da-DK" sz="950" dirty="0"/>
              <a:t>.</a:t>
            </a:r>
          </a:p>
          <a:p>
            <a:r>
              <a:rPr lang="da-DK" sz="950" dirty="0" err="1"/>
              <a:t>Apersuinerit</a:t>
            </a:r>
            <a:r>
              <a:rPr lang="da-DK" sz="950" dirty="0"/>
              <a:t> </a:t>
            </a:r>
            <a:r>
              <a:rPr lang="da-DK" sz="950" dirty="0" err="1"/>
              <a:t>ilarpassui</a:t>
            </a:r>
            <a:r>
              <a:rPr lang="da-DK" sz="950" dirty="0"/>
              <a:t> </a:t>
            </a:r>
            <a:r>
              <a:rPr lang="da-DK" sz="950" dirty="0" err="1"/>
              <a:t>immikkut</a:t>
            </a:r>
            <a:r>
              <a:rPr lang="da-DK" sz="950" dirty="0"/>
              <a:t> </a:t>
            </a:r>
            <a:r>
              <a:rPr lang="da-DK" sz="950" dirty="0" err="1"/>
              <a:t>isiginiagassat</a:t>
            </a:r>
            <a:r>
              <a:rPr lang="da-DK" sz="950" dirty="0"/>
              <a:t> </a:t>
            </a:r>
            <a:r>
              <a:rPr lang="da-DK" sz="950" dirty="0" err="1"/>
              <a:t>pillugit</a:t>
            </a:r>
            <a:r>
              <a:rPr lang="da-DK" sz="950" dirty="0"/>
              <a:t> </a:t>
            </a:r>
            <a:r>
              <a:rPr lang="da-DK" sz="950" dirty="0" err="1"/>
              <a:t>apersuinerupput</a:t>
            </a:r>
            <a:r>
              <a:rPr lang="da-DK" sz="950" dirty="0"/>
              <a:t>, </a:t>
            </a:r>
            <a:r>
              <a:rPr lang="da-DK" sz="950" dirty="0" err="1"/>
              <a:t>tamannalu</a:t>
            </a:r>
            <a:r>
              <a:rPr lang="da-DK" sz="950" dirty="0"/>
              <a:t> </a:t>
            </a:r>
            <a:r>
              <a:rPr lang="da-DK" sz="950" dirty="0" err="1"/>
              <a:t>periutsitut</a:t>
            </a:r>
            <a:r>
              <a:rPr lang="da-DK" sz="950" dirty="0"/>
              <a:t> </a:t>
            </a:r>
            <a:r>
              <a:rPr lang="da-DK" sz="950" dirty="0" err="1"/>
              <a:t>toqqakkamik</a:t>
            </a:r>
            <a:r>
              <a:rPr lang="da-DK" sz="950" dirty="0"/>
              <a:t>  </a:t>
            </a:r>
            <a:r>
              <a:rPr lang="da-DK" sz="950" dirty="0" err="1"/>
              <a:t>periarfissarisanillu</a:t>
            </a:r>
            <a:r>
              <a:rPr lang="da-DK" sz="950" dirty="0"/>
              <a:t> </a:t>
            </a:r>
            <a:r>
              <a:rPr lang="da-DK" sz="950" dirty="0" err="1"/>
              <a:t>tunngaveqarpoq</a:t>
            </a:r>
            <a:r>
              <a:rPr lang="da-DK" sz="950" dirty="0"/>
              <a:t>.</a:t>
            </a:r>
          </a:p>
          <a:p>
            <a:endParaRPr lang="da-DK" sz="950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</a:t>
            </a:r>
            <a:fld id="{0F4E8FAD-635C-6F40-8E70-A9FAD54278EE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2015-imi </a:t>
            </a:r>
            <a:r>
              <a:rPr lang="da-DK" dirty="0" err="1"/>
              <a:t>paasissutissatigut</a:t>
            </a:r>
            <a:r>
              <a:rPr lang="da-DK" dirty="0"/>
              <a:t> </a:t>
            </a:r>
            <a:r>
              <a:rPr lang="da-DK" dirty="0" err="1"/>
              <a:t>tunngaviit</a:t>
            </a:r>
            <a:endParaRPr lang="da-DK" dirty="0"/>
          </a:p>
        </p:txBody>
      </p:sp>
      <p:sp>
        <p:nvSpPr>
          <p:cNvPr id="8" name="Pladsholder til indhold 7"/>
          <p:cNvSpPr>
            <a:spLocks noGrp="1"/>
          </p:cNvSpPr>
          <p:nvPr>
            <p:ph sz="quarter" idx="19"/>
          </p:nvPr>
        </p:nvSpPr>
        <p:spPr>
          <a:xfrm>
            <a:off x="381000" y="3848100"/>
            <a:ext cx="4117125" cy="2011363"/>
          </a:xfrm>
        </p:spPr>
        <p:txBody>
          <a:bodyPr/>
          <a:lstStyle/>
          <a:p>
            <a:pPr marL="0" indent="0">
              <a:buNone/>
            </a:pPr>
            <a:r>
              <a:rPr lang="da-DK" sz="950" b="1" dirty="0" err="1"/>
              <a:t>Paasissutissaqarfiinnit</a:t>
            </a:r>
            <a:r>
              <a:rPr lang="da-DK" sz="950" b="1" dirty="0"/>
              <a:t> </a:t>
            </a:r>
            <a:r>
              <a:rPr lang="da-DK" sz="950" b="1" dirty="0" err="1"/>
              <a:t>kisitsisit</a:t>
            </a:r>
            <a:endParaRPr lang="da-DK" sz="950" b="1" dirty="0"/>
          </a:p>
          <a:p>
            <a:r>
              <a:rPr lang="da-DK" sz="950" dirty="0" err="1"/>
              <a:t>Ilinniagaqarnersiuteqarfimmit</a:t>
            </a:r>
            <a:r>
              <a:rPr lang="da-DK" sz="950" dirty="0"/>
              <a:t> (USF) </a:t>
            </a:r>
            <a:r>
              <a:rPr lang="da-DK" sz="950" dirty="0" err="1"/>
              <a:t>kisitsisit</a:t>
            </a:r>
            <a:r>
              <a:rPr lang="da-DK" sz="950" dirty="0"/>
              <a:t> </a:t>
            </a:r>
            <a:r>
              <a:rPr lang="da-DK" sz="950" dirty="0" err="1"/>
              <a:t>ilaatinneqarput</a:t>
            </a:r>
            <a:r>
              <a:rPr lang="da-DK" sz="950" dirty="0"/>
              <a:t>. </a:t>
            </a:r>
          </a:p>
          <a:p>
            <a:r>
              <a:rPr lang="da-DK" sz="950" dirty="0"/>
              <a:t>USF-</a:t>
            </a:r>
            <a:r>
              <a:rPr lang="da-DK" sz="950" dirty="0" err="1"/>
              <a:t>imit</a:t>
            </a:r>
            <a:r>
              <a:rPr lang="da-DK" sz="950" dirty="0"/>
              <a:t> </a:t>
            </a:r>
            <a:r>
              <a:rPr lang="da-DK" sz="950" dirty="0" err="1"/>
              <a:t>kisitsisit</a:t>
            </a:r>
            <a:r>
              <a:rPr lang="da-DK" sz="950" dirty="0"/>
              <a:t> 30. oktober 2015 </a:t>
            </a:r>
            <a:r>
              <a:rPr lang="da-DK" sz="950" dirty="0" err="1"/>
              <a:t>Naalakkersuisoqarfimmit</a:t>
            </a:r>
            <a:r>
              <a:rPr lang="da-DK" sz="950" dirty="0"/>
              <a:t> ”</a:t>
            </a:r>
            <a:r>
              <a:rPr lang="da-DK" sz="950" dirty="0" err="1"/>
              <a:t>anillatsitaapput</a:t>
            </a:r>
            <a:r>
              <a:rPr lang="da-DK" sz="950" dirty="0"/>
              <a:t>” </a:t>
            </a:r>
          </a:p>
          <a:p>
            <a:r>
              <a:rPr lang="da-DK" sz="950" dirty="0" err="1">
                <a:solidFill>
                  <a:schemeClr val="tx1"/>
                </a:solidFill>
              </a:rPr>
              <a:t>Taamaatittut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naammassisut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ikerinnakkullu</a:t>
            </a:r>
            <a:r>
              <a:rPr lang="da-DK" sz="950" dirty="0">
                <a:solidFill>
                  <a:schemeClr val="tx1"/>
                </a:solidFill>
              </a:rPr>
              <a:t> unittut </a:t>
            </a:r>
            <a:r>
              <a:rPr lang="da-DK" sz="950" dirty="0" err="1">
                <a:solidFill>
                  <a:schemeClr val="tx1"/>
                </a:solidFill>
              </a:rPr>
              <a:t>pillugit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kisitsisit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ullorsiutini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ukioq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malippaat</a:t>
            </a:r>
            <a:r>
              <a:rPr lang="da-DK" sz="950" dirty="0">
                <a:solidFill>
                  <a:schemeClr val="tx1"/>
                </a:solidFill>
              </a:rPr>
              <a:t>, </a:t>
            </a:r>
            <a:r>
              <a:rPr lang="da-DK" sz="950" dirty="0" err="1">
                <a:solidFill>
                  <a:schemeClr val="tx1"/>
                </a:solidFill>
              </a:rPr>
              <a:t>ilinniartulli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ingerlasut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ukiumi</a:t>
            </a:r>
            <a:r>
              <a:rPr lang="da-DK" sz="950" dirty="0">
                <a:solidFill>
                  <a:schemeClr val="tx1"/>
                </a:solidFill>
              </a:rPr>
              <a:t> </a:t>
            </a:r>
            <a:r>
              <a:rPr lang="da-DK" sz="950" dirty="0" err="1">
                <a:solidFill>
                  <a:schemeClr val="tx1"/>
                </a:solidFill>
              </a:rPr>
              <a:t>pineqartumi</a:t>
            </a:r>
            <a:r>
              <a:rPr lang="da-DK" sz="950" dirty="0">
                <a:solidFill>
                  <a:schemeClr val="tx1"/>
                </a:solidFill>
              </a:rPr>
              <a:t> 31.12 </a:t>
            </a:r>
            <a:r>
              <a:rPr lang="da-DK" sz="950" dirty="0" err="1">
                <a:solidFill>
                  <a:schemeClr val="tx1"/>
                </a:solidFill>
              </a:rPr>
              <a:t>naatsorsugaallutik</a:t>
            </a:r>
            <a:r>
              <a:rPr lang="da-DK" sz="95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268918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88307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PjJpiV7Ug7FyyTkIUuLD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ey1jXTPC7T6gfZEcHQHJj"/>
</p:tagLst>
</file>

<file path=ppt/theme/theme1.xml><?xml version="1.0" encoding="utf-8"?>
<a:theme xmlns:a="http://schemas.openxmlformats.org/drawingml/2006/main" name="Epinion_Preso_Template3">
  <a:themeElements>
    <a:clrScheme name="Epinion Colors">
      <a:dk1>
        <a:sysClr val="windowText" lastClr="000000"/>
      </a:dk1>
      <a:lt1>
        <a:sysClr val="window" lastClr="FFFFFF"/>
      </a:lt1>
      <a:dk2>
        <a:srgbClr val="C00000"/>
      </a:dk2>
      <a:lt2>
        <a:srgbClr val="EEECE1"/>
      </a:lt2>
      <a:accent1>
        <a:srgbClr val="E3323D"/>
      </a:accent1>
      <a:accent2>
        <a:srgbClr val="54B948"/>
      </a:accent2>
      <a:accent3>
        <a:srgbClr val="2ABDBB"/>
      </a:accent3>
      <a:accent4>
        <a:srgbClr val="BCD631"/>
      </a:accent4>
      <a:accent5>
        <a:srgbClr val="F36C21"/>
      </a:accent5>
      <a:accent6>
        <a:srgbClr val="EE2B77"/>
      </a:accent6>
      <a:hlink>
        <a:srgbClr val="EB2C3A"/>
      </a:hlink>
      <a:folHlink>
        <a:srgbClr val="EB2C3A"/>
      </a:folHlink>
    </a:clrScheme>
    <a:fontScheme name="Custom 1">
      <a:majorFont>
        <a:latin typeface="Purista SemiBold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tx1"/>
          </a:solidFill>
          <a:prstDash val="soli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lnSpc>
            <a:spcPct val="114000"/>
          </a:lnSpc>
          <a:spcBef>
            <a:spcPts val="200"/>
          </a:spcBef>
          <a:spcAft>
            <a:spcPts val="200"/>
          </a:spcAft>
          <a:defRPr sz="1100" dirty="0" err="1" smtClean="0">
            <a:latin typeface="+mn-lt"/>
            <a:cs typeface="Myriad Pro Light"/>
          </a:defRPr>
        </a:defPPr>
      </a:lstStyle>
    </a:txDef>
  </a:objectDefaults>
  <a:extraClrSchemeLst/>
  <a:custClrLst>
    <a:custClr name="Red Hue">
      <a:srgbClr val="E3303D"/>
    </a:custClr>
    <a:custClr name="Red Shade">
      <a:srgbClr val="A41E22"/>
    </a:custClr>
    <a:custClr name="Red Uppertint">
      <a:srgbClr val="F15D54"/>
    </a:custClr>
    <a:custClr name="Red Lowertint">
      <a:srgbClr val="F37A73"/>
    </a:custClr>
    <a:custClr name="Orange Hue">
      <a:srgbClr val="F26C23"/>
    </a:custClr>
    <a:custClr name="Orange Shade">
      <a:srgbClr val="A64F24"/>
    </a:custClr>
    <a:custClr name="Orange Uppertint">
      <a:srgbClr val="F68A20"/>
    </a:custClr>
    <a:custClr name="Orange Lowertint">
      <a:srgbClr val="F9A65B"/>
    </a:custClr>
    <a:custClr name="Fuego Hue">
      <a:srgbClr val="BBD531"/>
    </a:custClr>
    <a:custClr name="Fuego Shade">
      <a:srgbClr val="81A03D"/>
    </a:custClr>
    <a:custClr name="Fuego Uppertint">
      <a:srgbClr val="C9DE77"/>
    </a:custClr>
    <a:custClr name="Fuego Lowertint">
      <a:srgbClr val="D4E38A"/>
    </a:custClr>
    <a:custClr name="Green Hue">
      <a:srgbClr val="54B848"/>
    </a:custClr>
    <a:custClr name="Green Shade">
      <a:srgbClr val="298440"/>
    </a:custClr>
    <a:custClr name="Green Uppertint">
      <a:srgbClr val="83C453"/>
    </a:custClr>
    <a:custClr name="Green Lowertint">
      <a:srgbClr val="A9D383"/>
    </a:custClr>
    <a:custClr name="Cyan Hue">
      <a:srgbClr val="2BBDBA"/>
    </a:custClr>
    <a:custClr name="Cyan Shade">
      <a:srgbClr val="028C8F"/>
    </a:custClr>
    <a:custClr name="Cyan Uppertint">
      <a:srgbClr val="7DCDCA"/>
    </a:custClr>
    <a:custClr name="Cyan Lowertint">
      <a:srgbClr val="A2DADD"/>
    </a:custClr>
    <a:custClr name="Pink Hue">
      <a:srgbClr val="ED2C77"/>
    </a:custClr>
    <a:custClr name="Pink Shade">
      <a:srgbClr val="9A1C4E"/>
    </a:custClr>
    <a:custClr name="Pink Uppertint">
      <a:srgbClr val="F05F90"/>
    </a:custClr>
    <a:custClr name="Pink Lowertint">
      <a:srgbClr val="F075A1"/>
    </a:custClr>
    <a:custClr name="H1">
      <a:srgbClr val="221E1F"/>
    </a:custClr>
    <a:custClr name="H2">
      <a:srgbClr val="414042"/>
    </a:custClr>
    <a:custClr name="H3">
      <a:srgbClr val="58595B"/>
    </a:custClr>
    <a:custClr name="H4">
      <a:srgbClr val="6D6E71"/>
    </a:custClr>
    <a:custClr name="M1">
      <a:srgbClr val="808285"/>
    </a:custClr>
    <a:custClr name="M2">
      <a:srgbClr val="929497"/>
    </a:custClr>
    <a:custClr name="M3">
      <a:srgbClr val="A7A9AC"/>
    </a:custClr>
    <a:custClr name="M4">
      <a:srgbClr val="BCBDBF"/>
    </a:custClr>
    <a:custClr name="L1">
      <a:srgbClr val="D1D3D4"/>
    </a:custClr>
    <a:custClr name="L2">
      <a:srgbClr val="E6E7E7"/>
    </a:custClr>
    <a:custClr name="L3">
      <a:srgbClr val="F1F1F2"/>
    </a:custClr>
    <a:custClr name="L4">
      <a:srgbClr val="FFFFFF"/>
    </a:custClr>
  </a:custClr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EsriMapsInfo xmlns="ESRI.ArcGIS.Mapping.OfficeIntegration.PowerPointInfo">
  <Version>Version1</Version>
  <RequiresSignIn>False</RequiresSignIn>
</EsriMapsInfo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ategory xmlns="00059b11-ac13-4136-a4ac-7ea41b3e3f59">02. Power Point templates</Category>
  </documentManagement>
</p:properties>
</file>

<file path=customXml/item4.xml><?xml version="1.0" encoding="utf-8"?>
<EsriMapsInfo xmlns="ESRI.ArcGIS.Mapping.OfficeIntegration.PowerPointInfo">
  <Version>Version1</Version>
  <RequiresSignIn>False</RequiresSignIn>
</EsriMapsInfo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76984C85AAA442BFB28376E85E4D16" ma:contentTypeVersion="2" ma:contentTypeDescription="Create a new document." ma:contentTypeScope="" ma:versionID="169bbd8dbec99b444dc91f0dbceb2c06">
  <xsd:schema xmlns:xsd="http://www.w3.org/2001/XMLSchema" xmlns:xs="http://www.w3.org/2001/XMLSchema" xmlns:p="http://schemas.microsoft.com/office/2006/metadata/properties" xmlns:ns2="00059b11-ac13-4136-a4ac-7ea41b3e3f59" targetNamespace="http://schemas.microsoft.com/office/2006/metadata/properties" ma:root="true" ma:fieldsID="02ded79b787577d47b72aea09ae0cd23" ns2:_="">
    <xsd:import namespace="00059b11-ac13-4136-a4ac-7ea41b3e3f59"/>
    <xsd:element name="properties">
      <xsd:complexType>
        <xsd:sequence>
          <xsd:element name="documentManagement">
            <xsd:complexType>
              <xsd:all>
                <xsd:element ref="ns2:Categor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059b11-ac13-4136-a4ac-7ea41b3e3f59" elementFormDefault="qualified">
    <xsd:import namespace="http://schemas.microsoft.com/office/2006/documentManagement/types"/>
    <xsd:import namespace="http://schemas.microsoft.com/office/infopath/2007/PartnerControls"/>
    <xsd:element name="Category" ma:index="8" nillable="true" ma:displayName="Category" ma:default="05. Others" ma:format="Dropdown" ma:internalName="Category">
      <xsd:simpleType>
        <xsd:restriction base="dms:Choice">
          <xsd:enumeration value="01. Tablular report templates"/>
          <xsd:enumeration value="02. Power Point templates"/>
          <xsd:enumeration value="03. Order Form"/>
          <xsd:enumeration value="04. Proposal templates_word"/>
          <xsd:enumeration value="05. Other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D901136-84D8-49BF-B59F-3ED43D975BCA}">
  <ds:schemaRefs>
    <ds:schemaRef ds:uri="ESRI.ArcGIS.Mapping.OfficeIntegration.PowerPointInfo"/>
  </ds:schemaRefs>
</ds:datastoreItem>
</file>

<file path=customXml/itemProps2.xml><?xml version="1.0" encoding="utf-8"?>
<ds:datastoreItem xmlns:ds="http://schemas.openxmlformats.org/officeDocument/2006/customXml" ds:itemID="{6CDE6A5A-DBC7-479C-93A7-D45FD10DC35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9EA7A95-0640-4D8E-A89F-96EBFA8B6B58}">
  <ds:schemaRefs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00059b11-ac13-4136-a4ac-7ea41b3e3f59"/>
    <ds:schemaRef ds:uri="http://www.w3.org/XML/1998/namespace"/>
    <ds:schemaRef ds:uri="http://purl.org/dc/dcmitype/"/>
    <ds:schemaRef ds:uri="http://purl.org/dc/elements/1.1/"/>
  </ds:schemaRefs>
</ds:datastoreItem>
</file>

<file path=customXml/itemProps4.xml><?xml version="1.0" encoding="utf-8"?>
<ds:datastoreItem xmlns:ds="http://schemas.openxmlformats.org/officeDocument/2006/customXml" ds:itemID="{FA08E095-64EC-4403-8100-8E1107593F3E}">
  <ds:schemaRefs>
    <ds:schemaRef ds:uri="ESRI.ArcGIS.Mapping.OfficeIntegration.PowerPointInfo"/>
  </ds:schemaRefs>
</ds:datastoreItem>
</file>

<file path=customXml/itemProps5.xml><?xml version="1.0" encoding="utf-8"?>
<ds:datastoreItem xmlns:ds="http://schemas.openxmlformats.org/officeDocument/2006/customXml" ds:itemID="{59E7DB54-5A3B-483A-96BA-DFA995D8F1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0059b11-ac13-4136-a4ac-7ea41b3e3f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19391</TotalTime>
  <Words>4048</Words>
  <Application>Microsoft Office PowerPoint</Application>
  <PresentationFormat>Skærmshow (16:10)</PresentationFormat>
  <Paragraphs>519</Paragraphs>
  <Slides>33</Slides>
  <Notes>24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33</vt:i4>
      </vt:variant>
    </vt:vector>
  </HeadingPairs>
  <TitlesOfParts>
    <vt:vector size="34" baseType="lpstr">
      <vt:lpstr>Epinion_Preso_Template3</vt:lpstr>
      <vt:lpstr>Ilinniarnertuunngorniarnerup iluarsartuuteqqinneranik naliliineq</vt:lpstr>
      <vt:lpstr>PowerPoint-præsentation</vt:lpstr>
      <vt:lpstr>Aallaqqaasiut</vt:lpstr>
      <vt:lpstr>Piviungunnortitsi-niarnermi killiffik</vt:lpstr>
      <vt:lpstr>Piviusunngortitsiniarnermi killiffik</vt:lpstr>
      <vt:lpstr>Piviusunngortitsiniarnermi killiffik (2)</vt:lpstr>
      <vt:lpstr>GUX Aasiaat – piviusunngortitsinermi killiffik</vt:lpstr>
      <vt:lpstr>GUX Nuuk - piviusunngortitsinermi killiffik</vt:lpstr>
      <vt:lpstr>GUX Sisimiut - piviusunngortitsinermi killiffik</vt:lpstr>
      <vt:lpstr>GUX Qaqortoq - piviusunngortitsinermi killiffik</vt:lpstr>
      <vt:lpstr>Ilinniartoqaler-sarneq, ataavartitsineq naammassisar-tullu</vt:lpstr>
      <vt:lpstr>Ilinniartunngortartut naammassisullu</vt:lpstr>
      <vt:lpstr>Naammassisartut %-inngornerat</vt:lpstr>
      <vt:lpstr>Naammassisut %-inngornerat</vt:lpstr>
      <vt:lpstr>Ilinnialernissamut misilitsinneq ukiullu agguaqatigiissinnerat</vt:lpstr>
      <vt:lpstr>Toqqissisimaneq atuanngitsoor-tarnerlu</vt:lpstr>
      <vt:lpstr>Toqqissisimaneq, atuanngitsoortarnerit, kollegiani inuuneq ilitsersuisarnerlu</vt:lpstr>
      <vt:lpstr>Ukiumi atuarfiusumi 2014/15-imi atuanngitsoornerit</vt:lpstr>
      <vt:lpstr>Ukiuni atuarfiusuni12/13, 13/14 aamma 14/15-imi atuanngitsoornerit</vt:lpstr>
      <vt:lpstr>Ukiuni atuarfiusuni 12/13, 13/14 aamma 14/15-imi sulianik tunniussinngitsoornerit</vt:lpstr>
      <vt:lpstr>2014/15-imi atuanngitsoornertigut assigiinngissutsit</vt:lpstr>
      <vt:lpstr>2014/15-imi atuanngitsoornerit nikerarneri (nangitaq)</vt:lpstr>
      <vt:lpstr>Atuanngitsoortarneq annikillisarniarlugu suliniutit</vt:lpstr>
      <vt:lpstr>Ilinniakkatigut oqaatsitigullu unamminartut</vt:lpstr>
      <vt:lpstr>Ilinniakkatigut oqaatsitigullu unamminartut</vt:lpstr>
      <vt:lpstr>Ilinniaqqinnissamut piareersimaneq ilinniarnermilu pisinnaasaqarneq</vt:lpstr>
      <vt:lpstr>Ilinniaqqinnissamut piareersimaneq</vt:lpstr>
      <vt:lpstr>Ilinniaqqinnissamut piareersimaneq (2) </vt:lpstr>
      <vt:lpstr>Ilinnialernissamut piginnaasaqarneq</vt:lpstr>
      <vt:lpstr>Periuseq aamma paasissutissatigut tunngaviit</vt:lpstr>
      <vt:lpstr>Naliliinermi periuseq</vt:lpstr>
      <vt:lpstr>2015-imi paasissutissatigut tunngaviit</vt:lpstr>
      <vt:lpstr>PowerPoint-præsentation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Nguyen Huu Phuc</dc:creator>
  <cp:lastModifiedBy>Astrid Maria Spring Öberg</cp:lastModifiedBy>
  <cp:revision>850</cp:revision>
  <cp:lastPrinted>2016-03-16T19:46:27Z</cp:lastPrinted>
  <dcterms:created xsi:type="dcterms:W3CDTF">2012-11-15T06:26:57Z</dcterms:created>
  <dcterms:modified xsi:type="dcterms:W3CDTF">2016-04-08T17:51:25Z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2046d325-69c2-42d9-a809-6ba55e619250</vt:lpwstr>
  </property>
  <property fmtid="{D5CDD505-2E9C-101B-9397-08002B2CF9AE}" pid="3" name="ContentTypeId">
    <vt:lpwstr>0x0101001C76984C85AAA442BFB28376E85E4D16</vt:lpwstr>
  </property>
</Properties>
</file>